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custDataLst>
    <p:tags r:id="rId25"/>
  </p:custDataLst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2380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350520"/>
            <a:ext cx="1440180" cy="360045"/>
          </a:xfrm>
          <a:custGeom>
            <a:avLst/>
            <a:gdLst/>
            <a:ahLst/>
            <a:cxnLst/>
            <a:rect l="l" t="t" r="r" b="b"/>
            <a:pathLst>
              <a:path w="1440180" h="360045">
                <a:moveTo>
                  <a:pt x="0" y="359663"/>
                </a:moveTo>
                <a:lnTo>
                  <a:pt x="1440180" y="359663"/>
                </a:lnTo>
                <a:lnTo>
                  <a:pt x="1440180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6033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09955" y="2561844"/>
            <a:ext cx="1440180" cy="14401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09955" y="969263"/>
            <a:ext cx="1440180" cy="13319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311640" y="6498335"/>
            <a:ext cx="2880360" cy="360045"/>
          </a:xfrm>
          <a:custGeom>
            <a:avLst/>
            <a:gdLst/>
            <a:ahLst/>
            <a:cxnLst/>
            <a:rect l="l" t="t" r="r" b="b"/>
            <a:pathLst>
              <a:path w="2880359" h="360045">
                <a:moveTo>
                  <a:pt x="2880359" y="0"/>
                </a:moveTo>
                <a:lnTo>
                  <a:pt x="59943" y="0"/>
                </a:lnTo>
                <a:lnTo>
                  <a:pt x="45542" y="1737"/>
                </a:lnTo>
                <a:lnTo>
                  <a:pt x="11595" y="24484"/>
                </a:lnTo>
                <a:lnTo>
                  <a:pt x="0" y="359663"/>
                </a:lnTo>
                <a:lnTo>
                  <a:pt x="2880359" y="359663"/>
                </a:lnTo>
                <a:lnTo>
                  <a:pt x="2880359" y="0"/>
                </a:lnTo>
                <a:close/>
              </a:path>
            </a:pathLst>
          </a:custGeom>
          <a:solidFill>
            <a:srgbClr val="6033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09955" y="3767328"/>
            <a:ext cx="1440180" cy="2954020"/>
          </a:xfrm>
          <a:custGeom>
            <a:avLst/>
            <a:gdLst/>
            <a:ahLst/>
            <a:cxnLst/>
            <a:rect l="l" t="t" r="r" b="b"/>
            <a:pathLst>
              <a:path w="1440180" h="2954020">
                <a:moveTo>
                  <a:pt x="0" y="0"/>
                </a:moveTo>
                <a:lnTo>
                  <a:pt x="0" y="2461260"/>
                </a:lnTo>
                <a:lnTo>
                  <a:pt x="2387" y="2501631"/>
                </a:lnTo>
                <a:lnTo>
                  <a:pt x="9424" y="2541104"/>
                </a:lnTo>
                <a:lnTo>
                  <a:pt x="20927" y="2579551"/>
                </a:lnTo>
                <a:lnTo>
                  <a:pt x="36710" y="2616846"/>
                </a:lnTo>
                <a:lnTo>
                  <a:pt x="56587" y="2652863"/>
                </a:lnTo>
                <a:lnTo>
                  <a:pt x="80374" y="2687475"/>
                </a:lnTo>
                <a:lnTo>
                  <a:pt x="107884" y="2720554"/>
                </a:lnTo>
                <a:lnTo>
                  <a:pt x="138933" y="2751974"/>
                </a:lnTo>
                <a:lnTo>
                  <a:pt x="173336" y="2781609"/>
                </a:lnTo>
                <a:lnTo>
                  <a:pt x="210907" y="2809332"/>
                </a:lnTo>
                <a:lnTo>
                  <a:pt x="251460" y="2835015"/>
                </a:lnTo>
                <a:lnTo>
                  <a:pt x="294811" y="2858533"/>
                </a:lnTo>
                <a:lnTo>
                  <a:pt x="340774" y="2879759"/>
                </a:lnTo>
                <a:lnTo>
                  <a:pt x="389164" y="2898566"/>
                </a:lnTo>
                <a:lnTo>
                  <a:pt x="439796" y="2914827"/>
                </a:lnTo>
                <a:lnTo>
                  <a:pt x="492483" y="2928415"/>
                </a:lnTo>
                <a:lnTo>
                  <a:pt x="547042" y="2939205"/>
                </a:lnTo>
                <a:lnTo>
                  <a:pt x="603286" y="2947069"/>
                </a:lnTo>
                <a:lnTo>
                  <a:pt x="661030" y="2951880"/>
                </a:lnTo>
                <a:lnTo>
                  <a:pt x="720090" y="2953512"/>
                </a:lnTo>
                <a:lnTo>
                  <a:pt x="779140" y="2951880"/>
                </a:lnTo>
                <a:lnTo>
                  <a:pt x="836878" y="2947069"/>
                </a:lnTo>
                <a:lnTo>
                  <a:pt x="893117" y="2939205"/>
                </a:lnTo>
                <a:lnTo>
                  <a:pt x="947671" y="2928415"/>
                </a:lnTo>
                <a:lnTo>
                  <a:pt x="1000357" y="2914827"/>
                </a:lnTo>
                <a:lnTo>
                  <a:pt x="1050987" y="2898566"/>
                </a:lnTo>
                <a:lnTo>
                  <a:pt x="1099377" y="2879759"/>
                </a:lnTo>
                <a:lnTo>
                  <a:pt x="1145340" y="2858533"/>
                </a:lnTo>
                <a:lnTo>
                  <a:pt x="1188693" y="2835015"/>
                </a:lnTo>
                <a:lnTo>
                  <a:pt x="1229248" y="2809332"/>
                </a:lnTo>
                <a:lnTo>
                  <a:pt x="1266822" y="2781609"/>
                </a:lnTo>
                <a:lnTo>
                  <a:pt x="1301227" y="2751974"/>
                </a:lnTo>
                <a:lnTo>
                  <a:pt x="1332280" y="2720554"/>
                </a:lnTo>
                <a:lnTo>
                  <a:pt x="1359793" y="2687475"/>
                </a:lnTo>
                <a:lnTo>
                  <a:pt x="1383583" y="2652863"/>
                </a:lnTo>
                <a:lnTo>
                  <a:pt x="1403463" y="2616846"/>
                </a:lnTo>
                <a:lnTo>
                  <a:pt x="1419248" y="2579551"/>
                </a:lnTo>
                <a:lnTo>
                  <a:pt x="1430753" y="2541104"/>
                </a:lnTo>
                <a:lnTo>
                  <a:pt x="1437792" y="2501631"/>
                </a:lnTo>
                <a:lnTo>
                  <a:pt x="1440180" y="2461260"/>
                </a:lnTo>
                <a:lnTo>
                  <a:pt x="1440180" y="492252"/>
                </a:lnTo>
                <a:lnTo>
                  <a:pt x="720090" y="492252"/>
                </a:lnTo>
                <a:lnTo>
                  <a:pt x="661030" y="490620"/>
                </a:lnTo>
                <a:lnTo>
                  <a:pt x="603286" y="485810"/>
                </a:lnTo>
                <a:lnTo>
                  <a:pt x="547042" y="477948"/>
                </a:lnTo>
                <a:lnTo>
                  <a:pt x="492483" y="467160"/>
                </a:lnTo>
                <a:lnTo>
                  <a:pt x="439796" y="453574"/>
                </a:lnTo>
                <a:lnTo>
                  <a:pt x="389164" y="437315"/>
                </a:lnTo>
                <a:lnTo>
                  <a:pt x="340774" y="418511"/>
                </a:lnTo>
                <a:lnTo>
                  <a:pt x="294811" y="397288"/>
                </a:lnTo>
                <a:lnTo>
                  <a:pt x="251460" y="373772"/>
                </a:lnTo>
                <a:lnTo>
                  <a:pt x="210907" y="348091"/>
                </a:lnTo>
                <a:lnTo>
                  <a:pt x="173336" y="320370"/>
                </a:lnTo>
                <a:lnTo>
                  <a:pt x="138933" y="290736"/>
                </a:lnTo>
                <a:lnTo>
                  <a:pt x="107884" y="259316"/>
                </a:lnTo>
                <a:lnTo>
                  <a:pt x="80374" y="226237"/>
                </a:lnTo>
                <a:lnTo>
                  <a:pt x="56587" y="191625"/>
                </a:lnTo>
                <a:lnTo>
                  <a:pt x="36710" y="155606"/>
                </a:lnTo>
                <a:lnTo>
                  <a:pt x="20927" y="118308"/>
                </a:lnTo>
                <a:lnTo>
                  <a:pt x="9424" y="79856"/>
                </a:lnTo>
                <a:lnTo>
                  <a:pt x="2387" y="40378"/>
                </a:lnTo>
                <a:lnTo>
                  <a:pt x="0" y="0"/>
                </a:lnTo>
                <a:close/>
              </a:path>
              <a:path w="1440180" h="2954020">
                <a:moveTo>
                  <a:pt x="1440180" y="0"/>
                </a:moveTo>
                <a:lnTo>
                  <a:pt x="1437792" y="40378"/>
                </a:lnTo>
                <a:lnTo>
                  <a:pt x="1430753" y="79856"/>
                </a:lnTo>
                <a:lnTo>
                  <a:pt x="1419248" y="118308"/>
                </a:lnTo>
                <a:lnTo>
                  <a:pt x="1403463" y="155606"/>
                </a:lnTo>
                <a:lnTo>
                  <a:pt x="1383583" y="191625"/>
                </a:lnTo>
                <a:lnTo>
                  <a:pt x="1359793" y="226237"/>
                </a:lnTo>
                <a:lnTo>
                  <a:pt x="1332280" y="259316"/>
                </a:lnTo>
                <a:lnTo>
                  <a:pt x="1301227" y="290736"/>
                </a:lnTo>
                <a:lnTo>
                  <a:pt x="1266822" y="320370"/>
                </a:lnTo>
                <a:lnTo>
                  <a:pt x="1229248" y="348091"/>
                </a:lnTo>
                <a:lnTo>
                  <a:pt x="1188693" y="373772"/>
                </a:lnTo>
                <a:lnTo>
                  <a:pt x="1145340" y="397288"/>
                </a:lnTo>
                <a:lnTo>
                  <a:pt x="1099377" y="418511"/>
                </a:lnTo>
                <a:lnTo>
                  <a:pt x="1050987" y="437315"/>
                </a:lnTo>
                <a:lnTo>
                  <a:pt x="1000357" y="453574"/>
                </a:lnTo>
                <a:lnTo>
                  <a:pt x="947671" y="467160"/>
                </a:lnTo>
                <a:lnTo>
                  <a:pt x="893117" y="477948"/>
                </a:lnTo>
                <a:lnTo>
                  <a:pt x="836878" y="485810"/>
                </a:lnTo>
                <a:lnTo>
                  <a:pt x="779140" y="490620"/>
                </a:lnTo>
                <a:lnTo>
                  <a:pt x="720090" y="492252"/>
                </a:lnTo>
                <a:lnTo>
                  <a:pt x="1440180" y="492252"/>
                </a:lnTo>
                <a:lnTo>
                  <a:pt x="144018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5465" y="460527"/>
            <a:ext cx="9561068" cy="1163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3280" y="1873302"/>
            <a:ext cx="8965438" cy="2552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12129" y="6464985"/>
            <a:ext cx="57785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73554" y="6464985"/>
            <a:ext cx="83185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08033" y="6469786"/>
            <a:ext cx="2063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0021" y="2501798"/>
            <a:ext cx="298767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b="0" dirty="0">
                <a:latin typeface="Calibri Light"/>
                <a:cs typeface="Calibri Light"/>
              </a:rPr>
              <a:t>Szüts</a:t>
            </a:r>
            <a:r>
              <a:rPr sz="5400" b="0" spc="-5" dirty="0">
                <a:latin typeface="Calibri Light"/>
                <a:cs typeface="Calibri Light"/>
              </a:rPr>
              <a:t> </a:t>
            </a:r>
            <a:r>
              <a:rPr sz="5400" b="0" spc="-75" dirty="0">
                <a:latin typeface="Calibri Light"/>
                <a:cs typeface="Calibri Light"/>
              </a:rPr>
              <a:t>Et</a:t>
            </a:r>
            <a:r>
              <a:rPr sz="5400" b="0" spc="-5" dirty="0">
                <a:latin typeface="Calibri Light"/>
                <a:cs typeface="Calibri Light"/>
              </a:rPr>
              <a:t>ele</a:t>
            </a:r>
            <a:endParaRPr sz="5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3520" y="3969410"/>
            <a:ext cx="9479280" cy="509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b="0" spc="-75" dirty="0">
                <a:latin typeface="Calibri Light"/>
                <a:cs typeface="Calibri Light"/>
              </a:rPr>
              <a:t>K</a:t>
            </a:r>
            <a:r>
              <a:rPr sz="3800" b="0" dirty="0">
                <a:latin typeface="Calibri Light"/>
                <a:cs typeface="Calibri Light"/>
              </a:rPr>
              <a:t>ultu</a:t>
            </a:r>
            <a:r>
              <a:rPr sz="3800" b="0" spc="-80" dirty="0">
                <a:latin typeface="Calibri Light"/>
                <a:cs typeface="Calibri Light"/>
              </a:rPr>
              <a:t>r</a:t>
            </a:r>
            <a:r>
              <a:rPr sz="3800" b="0" dirty="0">
                <a:latin typeface="Calibri Light"/>
                <a:cs typeface="Calibri Light"/>
              </a:rPr>
              <a:t>ális</a:t>
            </a:r>
            <a:r>
              <a:rPr sz="3800" b="0" spc="-25" dirty="0">
                <a:latin typeface="Calibri Light"/>
                <a:cs typeface="Calibri Light"/>
              </a:rPr>
              <a:t> </a:t>
            </a:r>
            <a:r>
              <a:rPr sz="3800" b="0" dirty="0">
                <a:latin typeface="Calibri Light"/>
                <a:cs typeface="Calibri Light"/>
              </a:rPr>
              <a:t>ö</a:t>
            </a:r>
            <a:r>
              <a:rPr sz="3800" b="0" spc="-80" dirty="0">
                <a:latin typeface="Calibri Light"/>
                <a:cs typeface="Calibri Light"/>
              </a:rPr>
              <a:t>r</a:t>
            </a:r>
            <a:r>
              <a:rPr sz="3800" b="0" dirty="0">
                <a:latin typeface="Calibri Light"/>
                <a:cs typeface="Calibri Light"/>
              </a:rPr>
              <a:t>ö</a:t>
            </a:r>
            <a:r>
              <a:rPr sz="3800" b="0" spc="-35" dirty="0">
                <a:latin typeface="Calibri Light"/>
                <a:cs typeface="Calibri Light"/>
              </a:rPr>
              <a:t>k</a:t>
            </a:r>
            <a:r>
              <a:rPr sz="3800" b="0" dirty="0">
                <a:latin typeface="Calibri Light"/>
                <a:cs typeface="Calibri Light"/>
              </a:rPr>
              <a:t>sé</a:t>
            </a:r>
            <a:r>
              <a:rPr sz="3800" b="0" spc="10" dirty="0">
                <a:latin typeface="Calibri Light"/>
                <a:cs typeface="Calibri Light"/>
              </a:rPr>
              <a:t>g</a:t>
            </a:r>
            <a:r>
              <a:rPr sz="3800" b="0" dirty="0">
                <a:latin typeface="Calibri Light"/>
                <a:cs typeface="Calibri Light"/>
              </a:rPr>
              <a:t>ünk di</a:t>
            </a:r>
            <a:r>
              <a:rPr sz="3800" b="0" spc="10" dirty="0">
                <a:latin typeface="Calibri Light"/>
                <a:cs typeface="Calibri Light"/>
              </a:rPr>
              <a:t>g</a:t>
            </a:r>
            <a:r>
              <a:rPr sz="3800" b="0" dirty="0">
                <a:latin typeface="Calibri Light"/>
                <a:cs typeface="Calibri Light"/>
              </a:rPr>
              <a:t>i</a:t>
            </a:r>
            <a:r>
              <a:rPr sz="3800" b="0" spc="-65" dirty="0">
                <a:latin typeface="Calibri Light"/>
                <a:cs typeface="Calibri Light"/>
              </a:rPr>
              <a:t>t</a:t>
            </a:r>
            <a:r>
              <a:rPr sz="3800" b="0" dirty="0">
                <a:latin typeface="Calibri Light"/>
                <a:cs typeface="Calibri Light"/>
              </a:rPr>
              <a:t>ali</a:t>
            </a:r>
            <a:r>
              <a:rPr sz="3800" b="0" spc="-70" dirty="0">
                <a:latin typeface="Calibri Light"/>
                <a:cs typeface="Calibri Light"/>
              </a:rPr>
              <a:t>z</a:t>
            </a:r>
            <a:r>
              <a:rPr sz="3800" b="0" dirty="0">
                <a:latin typeface="Calibri Light"/>
                <a:cs typeface="Calibri Light"/>
              </a:rPr>
              <a:t>álásának</a:t>
            </a:r>
            <a:r>
              <a:rPr sz="3800" b="0" spc="-80" dirty="0">
                <a:latin typeface="Calibri Light"/>
                <a:cs typeface="Calibri Light"/>
              </a:rPr>
              <a:t> </a:t>
            </a:r>
            <a:r>
              <a:rPr sz="3800" b="0" dirty="0">
                <a:latin typeface="Calibri Light"/>
                <a:cs typeface="Calibri Light"/>
              </a:rPr>
              <a:t>p</a:t>
            </a:r>
            <a:r>
              <a:rPr sz="3800" b="0" spc="-80" dirty="0">
                <a:latin typeface="Calibri Light"/>
                <a:cs typeface="Calibri Light"/>
              </a:rPr>
              <a:t>r</a:t>
            </a:r>
            <a:r>
              <a:rPr sz="3800" b="0" dirty="0">
                <a:latin typeface="Calibri Light"/>
                <a:cs typeface="Calibri Light"/>
              </a:rPr>
              <a:t>oblémái</a:t>
            </a:r>
            <a:endParaRPr sz="380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pc="-5" dirty="0">
                <a:latin typeface="Calibri Light"/>
                <a:cs typeface="Calibri Light"/>
              </a:rPr>
              <a:t>A</a:t>
            </a:r>
            <a:r>
              <a:rPr dirty="0">
                <a:latin typeface="Calibri Light"/>
                <a:cs typeface="Calibri Light"/>
              </a:rPr>
              <a:t>z </a:t>
            </a:r>
            <a:r>
              <a:rPr dirty="0"/>
              <a:t>ér</a:t>
            </a:r>
            <a:r>
              <a:rPr spc="-50" dirty="0"/>
              <a:t>t</a:t>
            </a:r>
            <a:r>
              <a:rPr dirty="0"/>
              <a:t>e</a:t>
            </a:r>
            <a:r>
              <a:rPr spc="-160" dirty="0"/>
              <a:t>k</a:t>
            </a:r>
            <a:r>
              <a:rPr spc="-55" dirty="0"/>
              <a:t>e</a:t>
            </a:r>
            <a:r>
              <a:rPr spc="-114" dirty="0"/>
              <a:t>z</a:t>
            </a:r>
            <a:r>
              <a:rPr dirty="0"/>
              <a:t>és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920733" y="6469786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3554" y="1848510"/>
            <a:ext cx="40081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66010" algn="l"/>
              </a:tabLst>
            </a:pP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áso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ban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nem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dirty="0">
                <a:latin typeface="Calibri"/>
                <a:cs typeface="Calibri"/>
              </a:rPr>
              <a:t>zi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0053" y="1848510"/>
            <a:ext cx="13944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pé</a:t>
            </a:r>
            <a:r>
              <a:rPr sz="2800" spc="-15" dirty="0">
                <a:latin typeface="Calibri"/>
                <a:cs typeface="Calibri"/>
              </a:rPr>
              <a:t>ldák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5305" y="1848510"/>
            <a:ext cx="31191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98014" algn="l"/>
                <a:tab pos="2935605" algn="l"/>
              </a:tabLst>
            </a:pPr>
            <a:r>
              <a:rPr sz="2800" spc="-15" dirty="0">
                <a:latin typeface="Calibri"/>
                <a:cs typeface="Calibri"/>
              </a:rPr>
              <a:t>has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í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554" y="2190495"/>
            <a:ext cx="9003665" cy="3580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</a:t>
            </a:r>
            <a:r>
              <a:rPr sz="2800" spc="-55" dirty="0">
                <a:latin typeface="Calibri"/>
                <a:cs typeface="Calibri"/>
              </a:rPr>
              <a:t>av</a:t>
            </a:r>
            <a:r>
              <a:rPr sz="2800" spc="-15" dirty="0">
                <a:latin typeface="Calibri"/>
                <a:cs typeface="Calibri"/>
              </a:rPr>
              <a:t>ak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digi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ása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de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ében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50" dirty="0">
                <a:latin typeface="Calibri"/>
                <a:cs typeface="Calibri"/>
              </a:rPr>
              <a:t>o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ai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ég</a:t>
            </a:r>
            <a:r>
              <a:rPr sz="2800" spc="-3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áin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.    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Bi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5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ts</a:t>
            </a:r>
            <a:r>
              <a:rPr sz="2800" b="1" spc="-5" dirty="0">
                <a:latin typeface="Calibri"/>
                <a:cs typeface="Calibri"/>
              </a:rPr>
              <a:t>á</a:t>
            </a:r>
            <a:r>
              <a:rPr sz="2800" b="1" spc="-10" dirty="0">
                <a:latin typeface="Calibri"/>
                <a:cs typeface="Calibri"/>
              </a:rPr>
              <a:t>gi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Ajánlá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ok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Al</a:t>
            </a:r>
            <a:r>
              <a:rPr sz="2800" b="1" spc="-45" dirty="0">
                <a:latin typeface="Calibri"/>
                <a:cs typeface="Calibri"/>
              </a:rPr>
              <a:t>k</a:t>
            </a:r>
            <a:r>
              <a:rPr sz="2800" b="1" spc="-10" dirty="0">
                <a:latin typeface="Calibri"/>
                <a:cs typeface="Calibri"/>
              </a:rPr>
              <a:t>al</a:t>
            </a:r>
            <a:r>
              <a:rPr sz="2800" b="1" spc="-15" dirty="0">
                <a:latin typeface="Calibri"/>
                <a:cs typeface="Calibri"/>
              </a:rPr>
              <a:t>ma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ásá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ól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2</a:t>
            </a:r>
            <a:r>
              <a:rPr sz="2800" b="1" spc="-10" dirty="0">
                <a:latin typeface="Calibri"/>
                <a:cs typeface="Calibri"/>
              </a:rPr>
              <a:t>01</a:t>
            </a:r>
            <a:r>
              <a:rPr sz="2800" b="1" spc="-15" dirty="0">
                <a:latin typeface="Calibri"/>
                <a:cs typeface="Calibri"/>
              </a:rPr>
              <a:t>1</a:t>
            </a:r>
            <a:r>
              <a:rPr sz="2800" b="1" spc="-5" dirty="0">
                <a:latin typeface="Calibri"/>
                <a:cs typeface="Calibri"/>
              </a:rPr>
              <a:t>/</a:t>
            </a:r>
            <a:r>
              <a:rPr sz="2800" b="1" spc="-15" dirty="0">
                <a:latin typeface="Calibri"/>
                <a:cs typeface="Calibri"/>
              </a:rPr>
              <a:t>7</a:t>
            </a:r>
            <a:r>
              <a:rPr sz="2800" b="1" spc="-10" dirty="0">
                <a:latin typeface="Calibri"/>
                <a:cs typeface="Calibri"/>
              </a:rPr>
              <a:t>1</a:t>
            </a:r>
            <a:r>
              <a:rPr sz="2800" b="1" dirty="0">
                <a:latin typeface="Calibri"/>
                <a:cs typeface="Calibri"/>
              </a:rPr>
              <a:t>1</a:t>
            </a:r>
            <a:r>
              <a:rPr sz="2800" b="1" spc="-15" dirty="0">
                <a:latin typeface="Calibri"/>
                <a:cs typeface="Calibri"/>
              </a:rPr>
              <a:t>/EU</a:t>
            </a:r>
            <a:r>
              <a:rPr sz="2800" b="1" spc="26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2</a:t>
            </a:r>
            <a:r>
              <a:rPr sz="2800" b="1" spc="-10" dirty="0">
                <a:latin typeface="Calibri"/>
                <a:cs typeface="Calibri"/>
              </a:rPr>
              <a:t>01</a:t>
            </a:r>
            <a:r>
              <a:rPr sz="2800" b="1" dirty="0">
                <a:latin typeface="Calibri"/>
                <a:cs typeface="Calibri"/>
              </a:rPr>
              <a:t>3</a:t>
            </a:r>
            <a:r>
              <a:rPr sz="2800" b="1" spc="-20" dirty="0">
                <a:latin typeface="Calibri"/>
                <a:cs typeface="Calibri"/>
              </a:rPr>
              <a:t>–</a:t>
            </a:r>
            <a:r>
              <a:rPr sz="2800" b="1" spc="-5" dirty="0">
                <a:latin typeface="Calibri"/>
                <a:cs typeface="Calibri"/>
              </a:rPr>
              <a:t>201</a:t>
            </a:r>
            <a:r>
              <a:rPr sz="2800" b="1" spc="-15" dirty="0">
                <a:latin typeface="Calibri"/>
                <a:cs typeface="Calibri"/>
              </a:rPr>
              <a:t>5</a:t>
            </a:r>
            <a:r>
              <a:rPr sz="2800" b="1" spc="265" dirty="0">
                <a:latin typeface="Calibri"/>
                <a:cs typeface="Calibri"/>
              </a:rPr>
              <a:t> </a:t>
            </a:r>
            <a:r>
              <a:rPr sz="2800" b="1" spc="-40" dirty="0">
                <a:latin typeface="Calibri"/>
                <a:cs typeface="Calibri"/>
              </a:rPr>
              <a:t>s</a:t>
            </a:r>
            <a:r>
              <a:rPr sz="2800" b="1" spc="-55" dirty="0">
                <a:latin typeface="Calibri"/>
                <a:cs typeface="Calibri"/>
              </a:rPr>
              <a:t>z</a:t>
            </a:r>
            <a:r>
              <a:rPr sz="2800" b="1" spc="-10" dirty="0">
                <a:latin typeface="Calibri"/>
                <a:cs typeface="Calibri"/>
              </a:rPr>
              <a:t>ó</a:t>
            </a:r>
            <a:r>
              <a:rPr sz="2800" b="1" spc="-15" dirty="0">
                <a:latin typeface="Calibri"/>
                <a:cs typeface="Calibri"/>
              </a:rPr>
              <a:t>ló</a:t>
            </a:r>
            <a:r>
              <a:rPr sz="2800" b="1" spc="254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je</a:t>
            </a:r>
            <a:r>
              <a:rPr sz="2800" b="1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45" dirty="0">
                <a:latin typeface="Calibri"/>
                <a:cs typeface="Calibri"/>
              </a:rPr>
              <a:t>n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és</a:t>
            </a:r>
            <a:r>
              <a:rPr sz="2800" b="1" spc="2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alapján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elmo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dh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60" dirty="0">
                <a:latin typeface="Calibri"/>
                <a:cs typeface="Calibri"/>
              </a:rPr>
              <a:t>ó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nin</a:t>
            </a:r>
            <a:r>
              <a:rPr sz="2800" spc="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sé</a:t>
            </a:r>
            <a:r>
              <a:rPr sz="2800" spc="-45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ópai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ó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ol</a:t>
            </a:r>
            <a:r>
              <a:rPr sz="2800" spc="-15" dirty="0">
                <a:latin typeface="Calibri"/>
                <a:cs typeface="Calibri"/>
              </a:rPr>
              <a:t>dás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gi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7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álás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oo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dinálásá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80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amok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kü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nb</a:t>
            </a:r>
            <a:r>
              <a:rPr sz="2800" spc="-45" dirty="0">
                <a:latin typeface="Calibri"/>
                <a:cs typeface="Calibri"/>
              </a:rPr>
              <a:t>ö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ő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4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zik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és 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égzik 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álá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80000"/>
              </a:lnSpc>
              <a:spcBef>
                <a:spcPts val="994"/>
              </a:spcBef>
            </a:pPr>
            <a:r>
              <a:rPr sz="2800" spc="-85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éldául    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ém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5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ágban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land</a:t>
            </a:r>
            <a:r>
              <a:rPr sz="2800" spc="-15" dirty="0">
                <a:latin typeface="Calibri"/>
                <a:cs typeface="Calibri"/>
              </a:rPr>
              <a:t>iáb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45" dirty="0">
                <a:latin typeface="Calibri"/>
                <a:cs typeface="Calibri"/>
              </a:rPr>
              <a:t>té</a:t>
            </a:r>
            <a:r>
              <a:rPr sz="2800" spc="-20" dirty="0">
                <a:latin typeface="Calibri"/>
                <a:cs typeface="Calibri"/>
              </a:rPr>
              <a:t>zmé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yi </a:t>
            </a:r>
            <a:r>
              <a:rPr sz="2800" spc="-15" dirty="0">
                <a:latin typeface="Calibri"/>
                <a:cs typeface="Calibri"/>
              </a:rPr>
              <a:t>együ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tmű</a:t>
            </a:r>
            <a:r>
              <a:rPr sz="2800" spc="-9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ödések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alapján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áln</a:t>
            </a:r>
            <a:r>
              <a:rPr sz="2800" spc="-10" dirty="0">
                <a:latin typeface="Calibri"/>
                <a:cs typeface="Calibri"/>
              </a:rPr>
              <a:t>ak,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í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  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cseh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gyűj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zpo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ti </a:t>
            </a:r>
            <a:r>
              <a:rPr sz="2800" spc="-30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yi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ó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end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ert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nál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k, </a:t>
            </a:r>
            <a:r>
              <a:rPr sz="2800" spc="-15" dirty="0">
                <a:latin typeface="Calibri"/>
                <a:cs typeface="Calibri"/>
              </a:rPr>
              <a:t>amel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tu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Ö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4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ség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nté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oo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ná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2203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z="3200" dirty="0"/>
              <a:t>Digi</a:t>
            </a:r>
            <a:r>
              <a:rPr sz="3200" spc="-55" dirty="0"/>
              <a:t>t</a:t>
            </a:r>
            <a:r>
              <a:rPr sz="3200" dirty="0"/>
              <a:t>ali</a:t>
            </a:r>
            <a:r>
              <a:rPr sz="3200" spc="-65" dirty="0"/>
              <a:t>z</a:t>
            </a:r>
            <a:r>
              <a:rPr sz="3200" dirty="0"/>
              <a:t>álás</a:t>
            </a:r>
            <a:r>
              <a:rPr sz="3200" spc="10" dirty="0"/>
              <a:t> </a:t>
            </a:r>
            <a:r>
              <a:rPr sz="3200" dirty="0"/>
              <a:t>céljából lét</a:t>
            </a:r>
            <a:r>
              <a:rPr sz="3200" spc="-45" dirty="0"/>
              <a:t>r</a:t>
            </a:r>
            <a:r>
              <a:rPr sz="3200" dirty="0"/>
              <a:t>eh</a:t>
            </a:r>
            <a:r>
              <a:rPr sz="3200" spc="-55" dirty="0"/>
              <a:t>o</a:t>
            </a:r>
            <a:r>
              <a:rPr sz="3200" spc="-75" dirty="0"/>
              <a:t>z</a:t>
            </a:r>
            <a:r>
              <a:rPr sz="3200" dirty="0"/>
              <a:t>o</a:t>
            </a:r>
            <a:r>
              <a:rPr sz="3200" spc="-50" dirty="0"/>
              <a:t>t</a:t>
            </a:r>
            <a:r>
              <a:rPr sz="3200" dirty="0"/>
              <a:t>t</a:t>
            </a:r>
            <a:r>
              <a:rPr sz="3200" spc="5" dirty="0"/>
              <a:t> </a:t>
            </a:r>
            <a:r>
              <a:rPr sz="3200" dirty="0"/>
              <a:t>ha</a:t>
            </a:r>
            <a:r>
              <a:rPr sz="3200" spc="-65" dirty="0"/>
              <a:t>z</a:t>
            </a:r>
            <a:r>
              <a:rPr sz="3200" dirty="0"/>
              <a:t>ai i</a:t>
            </a:r>
            <a:r>
              <a:rPr sz="3200" spc="-30" dirty="0"/>
              <a:t>n</a:t>
            </a:r>
            <a:r>
              <a:rPr sz="3200" spc="-40" dirty="0"/>
              <a:t>té</a:t>
            </a:r>
            <a:r>
              <a:rPr sz="3200" dirty="0"/>
              <a:t>zmé</a:t>
            </a:r>
            <a:r>
              <a:rPr sz="3200" spc="-70" dirty="0"/>
              <a:t>n</a:t>
            </a:r>
            <a:r>
              <a:rPr sz="3200" spc="-40" dirty="0"/>
              <a:t>y</a:t>
            </a:r>
            <a:r>
              <a:rPr sz="3200" dirty="0"/>
              <a:t>ek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11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0602"/>
            <a:ext cx="8943340" cy="4266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CA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UM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Ad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tbáz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or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35" dirty="0">
                <a:latin typeface="Calibri"/>
                <a:cs typeface="Calibri"/>
              </a:rPr>
              <a:t>á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olt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ősségű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saság.</a:t>
            </a:r>
            <a:r>
              <a:rPr sz="2800" spc="-5" dirty="0">
                <a:latin typeface="Calibri"/>
                <a:cs typeface="Calibri"/>
              </a:rPr>
              <a:t> (</a:t>
            </a:r>
            <a:r>
              <a:rPr sz="2800" spc="-20" dirty="0">
                <a:latin typeface="Calibri"/>
                <a:cs typeface="Calibri"/>
              </a:rPr>
              <a:t>1989–</a:t>
            </a:r>
            <a:r>
              <a:rPr sz="280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241300" marR="414020" indent="-228600">
              <a:lnSpc>
                <a:spcPts val="3020"/>
              </a:lnSpc>
              <a:spcBef>
                <a:spcPts val="10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mann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János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éd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zpo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 </a:t>
            </a:r>
            <a:r>
              <a:rPr sz="2800" spc="-20" dirty="0">
                <a:latin typeface="Calibri"/>
                <a:cs typeface="Calibri"/>
              </a:rPr>
              <a:t>(199</a:t>
            </a:r>
            <a:r>
              <a:rPr sz="2800" spc="-15" dirty="0">
                <a:latin typeface="Calibri"/>
                <a:cs typeface="Calibri"/>
              </a:rPr>
              <a:t>7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010</a:t>
            </a:r>
            <a:r>
              <a:rPr sz="2800" spc="-20" dirty="0">
                <a:latin typeface="Calibri"/>
                <a:cs typeface="Calibri"/>
              </a:rPr>
              <a:t>?)</a:t>
            </a:r>
            <a:endParaRPr sz="28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Nem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Digi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(N</a:t>
            </a:r>
            <a:r>
              <a:rPr sz="2400" spc="-30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A)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2003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0" dirty="0">
                <a:latin typeface="Calibri"/>
                <a:cs typeface="Calibri"/>
              </a:rPr>
              <a:t>2013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20" dirty="0">
                <a:latin typeface="Calibri"/>
                <a:cs typeface="Calibri"/>
              </a:rPr>
              <a:t>Nem</a:t>
            </a:r>
            <a:r>
              <a:rPr sz="2400" spc="-5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eti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Audi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vi</a:t>
            </a:r>
            <a:r>
              <a:rPr sz="2400" spc="-2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uális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chívum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20" dirty="0">
                <a:latin typeface="Calibri"/>
                <a:cs typeface="Calibri"/>
              </a:rPr>
              <a:t>A</a:t>
            </a:r>
            <a:r>
              <a:rPr sz="2400" spc="-114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A)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2006</a:t>
            </a:r>
            <a:r>
              <a:rPr sz="2400" spc="5" dirty="0">
                <a:latin typeface="Calibri"/>
                <a:cs typeface="Calibri"/>
              </a:rPr>
              <a:t>–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Mag</a:t>
            </a:r>
            <a:r>
              <a:rPr sz="2800" spc="-6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Nem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ti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Digi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chívum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és</a:t>
            </a:r>
            <a:r>
              <a:rPr sz="2800" dirty="0">
                <a:latin typeface="Calibri"/>
                <a:cs typeface="Calibri"/>
              </a:rPr>
              <a:t> Film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40" dirty="0">
                <a:latin typeface="Calibri"/>
                <a:cs typeface="Calibri"/>
              </a:rPr>
              <a:t>é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201</a:t>
            </a:r>
            <a:r>
              <a:rPr sz="2800" spc="-105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sz="2800" spc="-20" dirty="0">
                <a:latin typeface="Calibri"/>
                <a:cs typeface="Calibri"/>
              </a:rPr>
              <a:t>2016</a:t>
            </a:r>
            <a:r>
              <a:rPr sz="280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20" dirty="0">
                <a:latin typeface="Calibri"/>
                <a:cs typeface="Calibri"/>
              </a:rPr>
              <a:t>MaN</a:t>
            </a:r>
            <a:r>
              <a:rPr sz="2400" spc="-55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ációs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tbázis (2</a:t>
            </a:r>
            <a:r>
              <a:rPr sz="2400" spc="-10" dirty="0">
                <a:latin typeface="Calibri"/>
                <a:cs typeface="Calibri"/>
              </a:rPr>
              <a:t>0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10" dirty="0">
                <a:latin typeface="Calibri"/>
                <a:cs typeface="Calibri"/>
              </a:rPr>
              <a:t>3</a:t>
            </a:r>
            <a:r>
              <a:rPr sz="2400" dirty="0">
                <a:latin typeface="Calibri"/>
                <a:cs typeface="Calibri"/>
              </a:rPr>
              <a:t>–)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oru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Hun</a:t>
            </a:r>
            <a:r>
              <a:rPr sz="2800" spc="-6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aric</a:t>
            </a:r>
            <a:r>
              <a:rPr sz="2800" spc="-20" dirty="0">
                <a:latin typeface="Calibri"/>
                <a:cs typeface="Calibri"/>
              </a:rPr>
              <a:t>um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Nonp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ofit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6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orl</a:t>
            </a:r>
            <a:r>
              <a:rPr sz="2800" spc="-35" dirty="0">
                <a:latin typeface="Calibri"/>
                <a:cs typeface="Calibri"/>
              </a:rPr>
              <a:t>át</a:t>
            </a:r>
            <a:r>
              <a:rPr sz="2800" spc="-15" dirty="0">
                <a:latin typeface="Calibri"/>
                <a:cs typeface="Calibri"/>
              </a:rPr>
              <a:t>olt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elelőssé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ű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ág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sz="2800" spc="-20" dirty="0">
                <a:latin typeface="Calibri"/>
                <a:cs typeface="Calibri"/>
              </a:rPr>
              <a:t>(2017–</a:t>
            </a:r>
            <a:r>
              <a:rPr sz="280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3554" y="762279"/>
            <a:ext cx="8884285" cy="56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dirty="0">
                <a:latin typeface="Calibri Light"/>
                <a:cs typeface="Calibri Light"/>
              </a:rPr>
              <a:t>Páneu</a:t>
            </a:r>
            <a:r>
              <a:rPr sz="4400" b="0" spc="-90" dirty="0">
                <a:latin typeface="Calibri Light"/>
                <a:cs typeface="Calibri Light"/>
              </a:rPr>
              <a:t>r</a:t>
            </a:r>
            <a:r>
              <a:rPr sz="4400" b="0" dirty="0">
                <a:latin typeface="Calibri Light"/>
                <a:cs typeface="Calibri Light"/>
              </a:rPr>
              <a:t>ópai </a:t>
            </a:r>
            <a:r>
              <a:rPr sz="4400" b="0" spc="-160" dirty="0">
                <a:latin typeface="Calibri Light"/>
                <a:cs typeface="Calibri Light"/>
              </a:rPr>
              <a:t>k</a:t>
            </a:r>
            <a:r>
              <a:rPr sz="4400" b="0" spc="-55" dirty="0">
                <a:latin typeface="Calibri Light"/>
                <a:cs typeface="Calibri Light"/>
              </a:rPr>
              <a:t>e</a:t>
            </a:r>
            <a:r>
              <a:rPr sz="4400" b="0" spc="-114" dirty="0">
                <a:latin typeface="Calibri Light"/>
                <a:cs typeface="Calibri Light"/>
              </a:rPr>
              <a:t>z</a:t>
            </a:r>
            <a:r>
              <a:rPr sz="4400" b="0" dirty="0">
                <a:latin typeface="Calibri Light"/>
                <a:cs typeface="Calibri Light"/>
              </a:rPr>
              <a:t>dem</a:t>
            </a:r>
            <a:r>
              <a:rPr sz="4400" b="0" spc="-15" dirty="0">
                <a:latin typeface="Calibri Light"/>
                <a:cs typeface="Calibri Light"/>
              </a:rPr>
              <a:t>é</a:t>
            </a:r>
            <a:r>
              <a:rPr sz="4400" b="0" spc="-85" dirty="0">
                <a:latin typeface="Calibri Light"/>
                <a:cs typeface="Calibri Light"/>
              </a:rPr>
              <a:t>n</a:t>
            </a:r>
            <a:r>
              <a:rPr sz="4400" b="0" spc="-50" dirty="0">
                <a:latin typeface="Calibri Light"/>
                <a:cs typeface="Calibri Light"/>
              </a:rPr>
              <a:t>y</a:t>
            </a:r>
            <a:r>
              <a:rPr sz="4400" b="0" spc="-55" dirty="0">
                <a:latin typeface="Calibri Light"/>
                <a:cs typeface="Calibri Light"/>
              </a:rPr>
              <a:t>e</a:t>
            </a:r>
            <a:r>
              <a:rPr sz="4400" b="0" spc="-114" dirty="0">
                <a:latin typeface="Calibri Light"/>
                <a:cs typeface="Calibri Light"/>
              </a:rPr>
              <a:t>z</a:t>
            </a:r>
            <a:r>
              <a:rPr sz="4400" b="0" dirty="0">
                <a:latin typeface="Calibri Light"/>
                <a:cs typeface="Calibri Light"/>
              </a:rPr>
              <a:t>és: Eu</a:t>
            </a:r>
            <a:r>
              <a:rPr sz="4400" b="0" spc="-90" dirty="0">
                <a:latin typeface="Calibri Light"/>
                <a:cs typeface="Calibri Light"/>
              </a:rPr>
              <a:t>r</a:t>
            </a:r>
            <a:r>
              <a:rPr sz="4400" b="0" dirty="0">
                <a:latin typeface="Calibri Light"/>
                <a:cs typeface="Calibri Light"/>
              </a:rPr>
              <a:t>opeana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94560" y="1976627"/>
            <a:ext cx="4352544" cy="40492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0884" y="1873302"/>
            <a:ext cx="4166235" cy="398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2008-ba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Arial"/>
                <a:cs typeface="Arial"/>
              </a:rPr>
              <a:t>•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20" dirty="0">
                <a:latin typeface="Calibri"/>
                <a:cs typeface="Calibri"/>
              </a:rPr>
              <a:t>2019</a:t>
            </a:r>
            <a:endParaRPr sz="28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31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akk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edi</a:t>
            </a:r>
            <a:r>
              <a:rPr sz="2400" spc="-2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át</a:t>
            </a:r>
            <a:r>
              <a:rPr sz="2400" dirty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3"/>
              </a:spcBef>
              <a:buFont typeface="Arial"/>
              <a:buChar char="•"/>
            </a:pPr>
            <a:endParaRPr sz="200">
              <a:latin typeface="Times New Roman"/>
              <a:cs typeface="Times New Roman"/>
            </a:endParaRPr>
          </a:p>
          <a:p>
            <a:pPr marL="635000" lvl="1">
              <a:lnSpc>
                <a:spcPts val="1000"/>
              </a:lnSpc>
              <a:buFont typeface="Arial"/>
              <a:buChar char="•"/>
            </a:pPr>
            <a:endParaRPr sz="2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el 4.</a:t>
            </a:r>
            <a:r>
              <a:rPr sz="2400" spc="-15" dirty="0">
                <a:latin typeface="Calibri"/>
                <a:cs typeface="Calibri"/>
              </a:rPr>
              <a:t>0</a:t>
            </a:r>
            <a:r>
              <a:rPr sz="2400" dirty="0">
                <a:latin typeface="Calibri"/>
                <a:cs typeface="Calibri"/>
              </a:rPr>
              <a:t>00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CHI</a:t>
            </a:r>
            <a:endParaRPr sz="24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majdnem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60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millió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</a:t>
            </a:r>
            <a:endParaRPr sz="2400">
              <a:latin typeface="Calibri"/>
              <a:cs typeface="Calibri"/>
            </a:endParaRPr>
          </a:p>
          <a:p>
            <a:pPr marL="698500" marR="927100" lvl="1" indent="-228600">
              <a:lnSpc>
                <a:spcPts val="2590"/>
              </a:lnSpc>
              <a:spcBef>
                <a:spcPts val="54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libri"/>
                <a:cs typeface="Calibri"/>
              </a:rPr>
              <a:t>2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akk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edi</a:t>
            </a:r>
            <a:r>
              <a:rPr sz="2400" spc="-2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mag</a:t>
            </a:r>
            <a:r>
              <a:rPr sz="2400" spc="-3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ar a</a:t>
            </a:r>
            <a:r>
              <a:rPr sz="2400" spc="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át</a:t>
            </a:r>
            <a:r>
              <a:rPr sz="2400" dirty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libri"/>
                <a:cs typeface="Calibri"/>
              </a:rPr>
              <a:t>918.21</a:t>
            </a:r>
            <a:r>
              <a:rPr sz="2400" dirty="0">
                <a:latin typeface="Calibri"/>
                <a:cs typeface="Calibri"/>
              </a:rPr>
              <a:t>8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30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5" dirty="0">
                <a:latin typeface="Calibri"/>
                <a:cs typeface="Calibri"/>
              </a:rPr>
              <a:t>á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12</a:t>
            </a:fld>
            <a:endParaRPr spc="-1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8200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z="3600" dirty="0"/>
              <a:t>Digi</a:t>
            </a:r>
            <a:r>
              <a:rPr sz="3600" spc="-55" dirty="0"/>
              <a:t>t</a:t>
            </a:r>
            <a:r>
              <a:rPr sz="3600" dirty="0"/>
              <a:t>al</a:t>
            </a:r>
            <a:r>
              <a:rPr sz="3600" spc="-15" dirty="0"/>
              <a:t>i</a:t>
            </a:r>
            <a:r>
              <a:rPr sz="3600" spc="-80" dirty="0"/>
              <a:t>z</a:t>
            </a:r>
            <a:r>
              <a:rPr sz="3600" dirty="0"/>
              <a:t>ál</a:t>
            </a:r>
            <a:r>
              <a:rPr sz="3600" spc="-15" dirty="0"/>
              <a:t>á</a:t>
            </a:r>
            <a:r>
              <a:rPr sz="3600" dirty="0"/>
              <a:t>s</a:t>
            </a:r>
            <a:r>
              <a:rPr sz="3600" spc="40" dirty="0"/>
              <a:t> </a:t>
            </a:r>
            <a:r>
              <a:rPr sz="3600" dirty="0"/>
              <a:t>céljáb</a:t>
            </a:r>
            <a:r>
              <a:rPr sz="3600" spc="-15" dirty="0"/>
              <a:t>ó</a:t>
            </a:r>
            <a:r>
              <a:rPr sz="3600" dirty="0"/>
              <a:t>l lét</a:t>
            </a:r>
            <a:r>
              <a:rPr sz="3600" spc="-55" dirty="0"/>
              <a:t>r</a:t>
            </a:r>
            <a:r>
              <a:rPr sz="3600" dirty="0"/>
              <a:t>eh</a:t>
            </a:r>
            <a:r>
              <a:rPr sz="3600" spc="-60" dirty="0"/>
              <a:t>o</a:t>
            </a:r>
            <a:r>
              <a:rPr sz="3600" spc="-90" dirty="0"/>
              <a:t>z</a:t>
            </a:r>
            <a:r>
              <a:rPr sz="3600" dirty="0"/>
              <a:t>o</a:t>
            </a:r>
            <a:r>
              <a:rPr sz="3600" spc="-55" dirty="0"/>
              <a:t>t</a:t>
            </a:r>
            <a:r>
              <a:rPr sz="3600" dirty="0"/>
              <a:t>t</a:t>
            </a:r>
            <a:r>
              <a:rPr sz="3600" spc="5" dirty="0"/>
              <a:t> </a:t>
            </a:r>
            <a:r>
              <a:rPr sz="3600" spc="-20" dirty="0">
                <a:latin typeface="Calibri Light"/>
                <a:cs typeface="Calibri Light"/>
              </a:rPr>
              <a:t>p</a:t>
            </a:r>
            <a:r>
              <a:rPr sz="3600" spc="-95" dirty="0">
                <a:latin typeface="Calibri Light"/>
                <a:cs typeface="Calibri Light"/>
              </a:rPr>
              <a:t>r</a:t>
            </a:r>
            <a:r>
              <a:rPr sz="3600" spc="-5" dirty="0">
                <a:latin typeface="Calibri Light"/>
                <a:cs typeface="Calibri Light"/>
              </a:rPr>
              <a:t>oje</a:t>
            </a:r>
            <a:r>
              <a:rPr sz="3600" spc="-25" dirty="0">
                <a:latin typeface="Calibri Light"/>
                <a:cs typeface="Calibri Light"/>
              </a:rPr>
              <a:t>k</a:t>
            </a:r>
            <a:r>
              <a:rPr sz="3600" spc="-50" dirty="0">
                <a:latin typeface="Calibri Light"/>
                <a:cs typeface="Calibri Light"/>
              </a:rPr>
              <a:t>t</a:t>
            </a:r>
            <a:r>
              <a:rPr sz="3600" spc="-5" dirty="0">
                <a:latin typeface="Calibri Light"/>
                <a:cs typeface="Calibri Light"/>
              </a:rPr>
              <a:t>ek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13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0602"/>
            <a:ext cx="7035165" cy="2448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MI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40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40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AP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oje</a:t>
            </a:r>
            <a:r>
              <a:rPr sz="2800" spc="-25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(2004–</a:t>
            </a:r>
            <a:r>
              <a:rPr sz="2800" spc="-15" dirty="0">
                <a:latin typeface="Calibri"/>
                <a:cs typeface="Calibri"/>
              </a:rPr>
              <a:t>2005</a:t>
            </a:r>
            <a:r>
              <a:rPr sz="280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MICHAEL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MICHAEL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2005–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00</a:t>
            </a:r>
            <a:r>
              <a:rPr sz="2800" spc="-15" dirty="0">
                <a:latin typeface="Calibri"/>
                <a:cs typeface="Calibri"/>
              </a:rPr>
              <a:t>9)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NUMERIC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ojek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(200</a:t>
            </a:r>
            <a:r>
              <a:rPr sz="2800" spc="-15" dirty="0">
                <a:latin typeface="Calibri"/>
                <a:cs typeface="Calibri"/>
              </a:rPr>
              <a:t>7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20</a:t>
            </a:r>
            <a:r>
              <a:rPr sz="2800" spc="-5" dirty="0">
                <a:latin typeface="Calibri"/>
                <a:cs typeface="Calibri"/>
              </a:rPr>
              <a:t>0</a:t>
            </a:r>
            <a:r>
              <a:rPr sz="2800" spc="-15" dirty="0">
                <a:latin typeface="Calibri"/>
                <a:cs typeface="Calibri"/>
              </a:rPr>
              <a:t>9)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DC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j</a:t>
            </a:r>
            <a:r>
              <a:rPr sz="2800" spc="-15" dirty="0">
                <a:latin typeface="Calibri"/>
                <a:cs typeface="Calibri"/>
              </a:rPr>
              <a:t>ekt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(2009–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0</a:t>
            </a:r>
            <a:r>
              <a:rPr sz="2800" spc="-15" dirty="0">
                <a:latin typeface="Calibri"/>
                <a:cs typeface="Calibri"/>
              </a:rPr>
              <a:t>12)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5" dirty="0">
                <a:latin typeface="Calibri"/>
                <a:cs typeface="Calibri"/>
              </a:rPr>
              <a:t>ENUME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3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ojek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01</a:t>
            </a:r>
            <a:r>
              <a:rPr sz="2800" spc="-15" dirty="0">
                <a:latin typeface="Calibri"/>
                <a:cs typeface="Calibri"/>
              </a:rPr>
              <a:t>4)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3554" y="822731"/>
            <a:ext cx="8838565" cy="43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0" dirty="0">
                <a:latin typeface="Calibri Light"/>
                <a:cs typeface="Calibri Light"/>
              </a:rPr>
              <a:t>Digi</a:t>
            </a:r>
            <a:r>
              <a:rPr sz="3200" b="0" spc="-55" dirty="0">
                <a:latin typeface="Calibri Light"/>
                <a:cs typeface="Calibri Light"/>
              </a:rPr>
              <a:t>t</a:t>
            </a:r>
            <a:r>
              <a:rPr sz="3200" b="0" dirty="0">
                <a:latin typeface="Calibri Light"/>
                <a:cs typeface="Calibri Light"/>
              </a:rPr>
              <a:t>ali</a:t>
            </a:r>
            <a:r>
              <a:rPr sz="3200" b="0" spc="-65" dirty="0">
                <a:latin typeface="Calibri Light"/>
                <a:cs typeface="Calibri Light"/>
              </a:rPr>
              <a:t>z</a:t>
            </a:r>
            <a:r>
              <a:rPr sz="3200" b="0" dirty="0">
                <a:latin typeface="Calibri Light"/>
                <a:cs typeface="Calibri Light"/>
              </a:rPr>
              <a:t>álás</a:t>
            </a:r>
            <a:r>
              <a:rPr sz="3200" b="0" spc="10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céljából lét</a:t>
            </a:r>
            <a:r>
              <a:rPr sz="3200" b="0" spc="-45" dirty="0">
                <a:latin typeface="Calibri Light"/>
                <a:cs typeface="Calibri Light"/>
              </a:rPr>
              <a:t>r</a:t>
            </a:r>
            <a:r>
              <a:rPr sz="3200" b="0" dirty="0">
                <a:latin typeface="Calibri Light"/>
                <a:cs typeface="Calibri Light"/>
              </a:rPr>
              <a:t>eh</a:t>
            </a:r>
            <a:r>
              <a:rPr sz="3200" b="0" spc="-55" dirty="0">
                <a:latin typeface="Calibri Light"/>
                <a:cs typeface="Calibri Light"/>
              </a:rPr>
              <a:t>o</a:t>
            </a:r>
            <a:r>
              <a:rPr sz="3200" b="0" spc="-75" dirty="0">
                <a:latin typeface="Calibri Light"/>
                <a:cs typeface="Calibri Light"/>
              </a:rPr>
              <a:t>z</a:t>
            </a:r>
            <a:r>
              <a:rPr sz="3200" b="0" dirty="0">
                <a:latin typeface="Calibri Light"/>
                <a:cs typeface="Calibri Light"/>
              </a:rPr>
              <a:t>o</a:t>
            </a:r>
            <a:r>
              <a:rPr sz="3200" b="0" spc="-50" dirty="0">
                <a:latin typeface="Calibri Light"/>
                <a:cs typeface="Calibri Light"/>
              </a:rPr>
              <a:t>t</a:t>
            </a:r>
            <a:r>
              <a:rPr sz="3200" b="0" dirty="0">
                <a:latin typeface="Calibri Light"/>
                <a:cs typeface="Calibri Light"/>
              </a:rPr>
              <a:t>t</a:t>
            </a:r>
            <a:r>
              <a:rPr sz="3200" b="0" spc="5" dirty="0">
                <a:latin typeface="Calibri Light"/>
                <a:cs typeface="Calibri Light"/>
              </a:rPr>
              <a:t> </a:t>
            </a:r>
            <a:r>
              <a:rPr sz="3200" b="0" dirty="0">
                <a:latin typeface="Calibri Light"/>
                <a:cs typeface="Calibri Light"/>
              </a:rPr>
              <a:t>p</a:t>
            </a:r>
            <a:r>
              <a:rPr sz="3200" b="0" spc="-65" dirty="0">
                <a:latin typeface="Calibri Light"/>
                <a:cs typeface="Calibri Light"/>
              </a:rPr>
              <a:t>r</a:t>
            </a:r>
            <a:r>
              <a:rPr sz="3200" b="0" dirty="0">
                <a:latin typeface="Calibri Light"/>
                <a:cs typeface="Calibri Light"/>
              </a:rPr>
              <a:t>og</a:t>
            </a:r>
            <a:r>
              <a:rPr sz="3200" b="0" spc="-70" dirty="0">
                <a:latin typeface="Calibri Light"/>
                <a:cs typeface="Calibri Light"/>
              </a:rPr>
              <a:t>r</a:t>
            </a:r>
            <a:r>
              <a:rPr sz="3200" b="0" dirty="0">
                <a:latin typeface="Calibri Light"/>
                <a:cs typeface="Calibri Light"/>
              </a:rPr>
              <a:t>amok, </a:t>
            </a:r>
            <a:r>
              <a:rPr sz="3200" b="0" spc="-45" dirty="0">
                <a:latin typeface="Calibri Light"/>
                <a:cs typeface="Calibri Light"/>
              </a:rPr>
              <a:t>s</a:t>
            </a:r>
            <a:r>
              <a:rPr sz="3200" b="0" dirty="0">
                <a:latin typeface="Calibri Light"/>
                <a:cs typeface="Calibri Light"/>
              </a:rPr>
              <a:t>t</a:t>
            </a:r>
            <a:r>
              <a:rPr sz="3200" b="0" spc="-65" dirty="0">
                <a:latin typeface="Calibri Light"/>
                <a:cs typeface="Calibri Light"/>
              </a:rPr>
              <a:t>r</a:t>
            </a:r>
            <a:r>
              <a:rPr sz="3200" b="0" spc="-40" dirty="0">
                <a:latin typeface="Calibri Light"/>
                <a:cs typeface="Calibri Light"/>
              </a:rPr>
              <a:t>at</a:t>
            </a:r>
            <a:r>
              <a:rPr sz="3200" b="0" dirty="0">
                <a:latin typeface="Calibri Light"/>
                <a:cs typeface="Calibri Light"/>
              </a:rPr>
              <a:t>égiák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14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0602"/>
            <a:ext cx="7833359" cy="323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Mag</a:t>
            </a:r>
            <a:r>
              <a:rPr sz="2800" spc="-7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ormációs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sadalom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égia</a:t>
            </a:r>
            <a:r>
              <a:rPr sz="2800" spc="-15" dirty="0">
                <a:latin typeface="Calibri"/>
                <a:cs typeface="Calibri"/>
              </a:rPr>
              <a:t> (2003)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Megúju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ás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Cse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ési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6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(201</a:t>
            </a:r>
            <a:r>
              <a:rPr sz="2800" dirty="0">
                <a:latin typeface="Calibri"/>
                <a:cs typeface="Calibri"/>
              </a:rPr>
              <a:t>0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2014)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tu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30" dirty="0">
                <a:latin typeface="Calibri"/>
                <a:cs typeface="Calibri"/>
              </a:rPr>
              <a:t>z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oglal</a:t>
            </a:r>
            <a:r>
              <a:rPr sz="2800" spc="-12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ási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og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am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(201</a:t>
            </a:r>
            <a:r>
              <a:rPr sz="2800" spc="-10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ti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20" dirty="0">
                <a:latin typeface="Calibri"/>
                <a:cs typeface="Calibri"/>
              </a:rPr>
              <a:t>ommu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6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iós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égia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(201</a:t>
            </a:r>
            <a:r>
              <a:rPr sz="2800" spc="-5" dirty="0">
                <a:latin typeface="Calibri"/>
                <a:cs typeface="Calibri"/>
              </a:rPr>
              <a:t>4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02</a:t>
            </a:r>
            <a:r>
              <a:rPr sz="2800" spc="-15" dirty="0">
                <a:latin typeface="Calibri"/>
                <a:cs typeface="Calibri"/>
              </a:rPr>
              <a:t>0)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75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ö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3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yűj</a:t>
            </a:r>
            <a:r>
              <a:rPr sz="2800" b="1" spc="-4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emé</a:t>
            </a:r>
            <a:r>
              <a:rPr sz="2800" b="1" spc="-6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yi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Dig</a:t>
            </a:r>
            <a:r>
              <a:rPr sz="2800" b="1" spc="-25" dirty="0">
                <a:latin typeface="Calibri"/>
                <a:cs typeface="Calibri"/>
              </a:rPr>
              <a:t>i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al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álási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St</a:t>
            </a:r>
            <a:r>
              <a:rPr sz="2800" b="1" spc="-70" dirty="0">
                <a:latin typeface="Calibri"/>
                <a:cs typeface="Calibri"/>
              </a:rPr>
              <a:t>r</a:t>
            </a:r>
            <a:r>
              <a:rPr sz="2800" b="1" spc="-45" dirty="0">
                <a:latin typeface="Calibri"/>
                <a:cs typeface="Calibri"/>
              </a:rPr>
              <a:t>at</a:t>
            </a:r>
            <a:r>
              <a:rPr sz="2800" b="1" spc="-15" dirty="0">
                <a:latin typeface="Calibri"/>
                <a:cs typeface="Calibri"/>
              </a:rPr>
              <a:t>ég</a:t>
            </a:r>
            <a:r>
              <a:rPr sz="2800" b="1" spc="-2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4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(201</a:t>
            </a:r>
            <a:r>
              <a:rPr sz="2800" b="1" spc="-5" dirty="0">
                <a:latin typeface="Calibri"/>
                <a:cs typeface="Calibri"/>
              </a:rPr>
              <a:t>7</a:t>
            </a:r>
            <a:r>
              <a:rPr sz="2800" b="1" spc="-20" dirty="0">
                <a:latin typeface="Calibri"/>
                <a:cs typeface="Calibri"/>
              </a:rPr>
              <a:t>–</a:t>
            </a:r>
            <a:r>
              <a:rPr sz="2800" b="1" spc="-15" dirty="0">
                <a:latin typeface="Calibri"/>
                <a:cs typeface="Calibri"/>
              </a:rPr>
              <a:t>2</a:t>
            </a:r>
            <a:r>
              <a:rPr sz="2800" b="1" spc="-10" dirty="0">
                <a:latin typeface="Calibri"/>
                <a:cs typeface="Calibri"/>
              </a:rPr>
              <a:t>02</a:t>
            </a:r>
            <a:r>
              <a:rPr sz="2800" b="1" spc="-15" dirty="0">
                <a:latin typeface="Calibri"/>
                <a:cs typeface="Calibri"/>
              </a:rPr>
              <a:t>5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Nem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oje</a:t>
            </a:r>
            <a:r>
              <a:rPr sz="2400" spc="-1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(NAP)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(2</a:t>
            </a:r>
            <a:r>
              <a:rPr sz="2400" spc="-10" dirty="0">
                <a:latin typeface="Calibri"/>
                <a:cs typeface="Calibri"/>
              </a:rPr>
              <a:t>0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spc="-15" dirty="0">
                <a:latin typeface="Calibri"/>
                <a:cs typeface="Calibri"/>
              </a:rPr>
              <a:t>0</a:t>
            </a:r>
            <a:r>
              <a:rPr sz="2400" dirty="0">
                <a:latin typeface="Calibri"/>
                <a:cs typeface="Calibri"/>
              </a:rPr>
              <a:t>–)</a:t>
            </a:r>
            <a:endParaRPr sz="24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Mag</a:t>
            </a:r>
            <a:r>
              <a:rPr sz="2400" spc="-3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ar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ern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 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chívum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(MIA)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(20</a:t>
            </a:r>
            <a:r>
              <a:rPr sz="2400" spc="-10" dirty="0">
                <a:latin typeface="Calibri"/>
                <a:cs typeface="Calibri"/>
              </a:rPr>
              <a:t>1</a:t>
            </a:r>
            <a:r>
              <a:rPr sz="2400" spc="5" dirty="0">
                <a:latin typeface="Calibri"/>
                <a:cs typeface="Calibri"/>
              </a:rPr>
              <a:t>8</a:t>
            </a:r>
            <a:r>
              <a:rPr sz="2400" dirty="0">
                <a:latin typeface="Calibri"/>
                <a:cs typeface="Calibri"/>
              </a:rPr>
              <a:t>–)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DEMO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312" rIns="0" bIns="0" rtlCol="0">
            <a:spAutoFit/>
          </a:bodyPr>
          <a:lstStyle/>
          <a:p>
            <a:pPr marL="970280">
              <a:lnSpc>
                <a:spcPts val="4105"/>
              </a:lnSpc>
            </a:pPr>
            <a:r>
              <a:rPr sz="3600" spc="-80" dirty="0"/>
              <a:t>K</a:t>
            </a:r>
            <a:r>
              <a:rPr sz="3600" spc="-55" dirty="0"/>
              <a:t>ö</a:t>
            </a:r>
            <a:r>
              <a:rPr sz="3600" spc="-40" dirty="0"/>
              <a:t>z</a:t>
            </a:r>
            <a:r>
              <a:rPr sz="3600" dirty="0"/>
              <a:t>gyűj</a:t>
            </a:r>
            <a:r>
              <a:rPr sz="3600" spc="-40" dirty="0"/>
              <a:t>t</a:t>
            </a:r>
            <a:r>
              <a:rPr sz="3600" dirty="0"/>
              <a:t>em</a:t>
            </a:r>
            <a:r>
              <a:rPr sz="3600" spc="-15" dirty="0"/>
              <a:t>é</a:t>
            </a:r>
            <a:r>
              <a:rPr sz="3600" spc="-75" dirty="0"/>
              <a:t>n</a:t>
            </a:r>
            <a:r>
              <a:rPr sz="3600" dirty="0"/>
              <a:t>yi Digi</a:t>
            </a:r>
            <a:r>
              <a:rPr sz="3600" spc="-50" dirty="0"/>
              <a:t>t</a:t>
            </a:r>
            <a:r>
              <a:rPr sz="3600" dirty="0"/>
              <a:t>al</a:t>
            </a:r>
            <a:r>
              <a:rPr sz="3600" spc="-15" dirty="0"/>
              <a:t>i</a:t>
            </a:r>
            <a:r>
              <a:rPr sz="3600" spc="-80" dirty="0"/>
              <a:t>z</a:t>
            </a:r>
            <a:r>
              <a:rPr sz="3600" dirty="0"/>
              <a:t>ál</a:t>
            </a:r>
            <a:r>
              <a:rPr sz="3600" spc="-15" dirty="0"/>
              <a:t>á</a:t>
            </a:r>
            <a:r>
              <a:rPr sz="3600" dirty="0"/>
              <a:t>si</a:t>
            </a:r>
            <a:r>
              <a:rPr sz="3600" spc="50" dirty="0"/>
              <a:t> </a:t>
            </a:r>
            <a:r>
              <a:rPr sz="3600" dirty="0"/>
              <a:t>St</a:t>
            </a:r>
            <a:r>
              <a:rPr sz="3600" spc="-80" dirty="0"/>
              <a:t>r</a:t>
            </a:r>
            <a:r>
              <a:rPr sz="3600" spc="-40" dirty="0"/>
              <a:t>a</a:t>
            </a:r>
            <a:r>
              <a:rPr sz="3600" spc="-35" dirty="0"/>
              <a:t>t</a:t>
            </a:r>
            <a:r>
              <a:rPr sz="3600" dirty="0"/>
              <a:t>égia (KDS)</a:t>
            </a:r>
            <a:endParaRPr sz="3600"/>
          </a:p>
          <a:p>
            <a:pPr marL="970280">
              <a:lnSpc>
                <a:spcPts val="4105"/>
              </a:lnSpc>
            </a:pPr>
            <a:r>
              <a:rPr sz="3600" dirty="0"/>
              <a:t>céljai 1.</a:t>
            </a:r>
            <a:endParaRPr sz="3600"/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15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0602"/>
            <a:ext cx="45974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838" y="1882038"/>
            <a:ext cx="82530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23210" algn="l"/>
                <a:tab pos="3307715" algn="l"/>
                <a:tab pos="4990465" algn="l"/>
                <a:tab pos="6467475" algn="l"/>
                <a:tab pos="8068945" algn="l"/>
              </a:tabLst>
            </a:pP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gyűj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80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ultu</a:t>
            </a:r>
            <a:r>
              <a:rPr sz="2800" b="1" spc="-6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ál</a:t>
            </a:r>
            <a:r>
              <a:rPr sz="2800" b="1" spc="-2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ö</a:t>
            </a:r>
            <a:r>
              <a:rPr sz="2800" b="1" spc="-4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ö</a:t>
            </a:r>
            <a:r>
              <a:rPr sz="2800" b="1" spc="-3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ség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őr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ő</a:t>
            </a:r>
            <a:r>
              <a:rPr sz="2800" b="1" spc="-2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bő</a:t>
            </a:r>
            <a:r>
              <a:rPr sz="2800" b="1" spc="-2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2154" y="2266695"/>
            <a:ext cx="76098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53210" algn="l"/>
                <a:tab pos="2908300" algn="l"/>
                <a:tab pos="3711575" algn="l"/>
                <a:tab pos="4933950" algn="l"/>
                <a:tab pos="6760209" algn="l"/>
              </a:tabLst>
            </a:pP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4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ség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lső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ámú,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au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45" dirty="0">
                <a:latin typeface="Calibri"/>
                <a:cs typeface="Calibri"/>
              </a:rPr>
              <a:t>k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or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ás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09097" y="2266695"/>
            <a:ext cx="96646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ér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ékű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2154" y="2650744"/>
            <a:ext cx="326580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me</a:t>
            </a:r>
            <a:r>
              <a:rPr sz="2800" b="1" spc="-4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45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3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ói</a:t>
            </a:r>
            <a:r>
              <a:rPr sz="2800" b="1" spc="-65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á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5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áljanak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3554" y="3141143"/>
            <a:ext cx="356616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  <a:tab pos="699770" algn="l"/>
                <a:tab pos="2609850" algn="l"/>
              </a:tabLst>
            </a:pP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d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gi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7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álás	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65646" y="3162579"/>
            <a:ext cx="52095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90625" algn="l"/>
                <a:tab pos="2399030" algn="l"/>
                <a:tab pos="3353435" algn="l"/>
                <a:tab pos="3916045" algn="l"/>
              </a:tabLst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ahh</a:t>
            </a:r>
            <a:r>
              <a:rPr sz="2800" spc="-6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z,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az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spc="-3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ek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02154" y="3547109"/>
            <a:ext cx="18453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10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ön</a:t>
            </a:r>
            <a:r>
              <a:rPr sz="2800" b="1" spc="-75" dirty="0">
                <a:latin typeface="Calibri"/>
                <a:cs typeface="Calibri"/>
              </a:rPr>
              <a:t>n</a:t>
            </a:r>
            <a:r>
              <a:rPr sz="2800" b="1" spc="-45" dirty="0">
                <a:latin typeface="Calibri"/>
                <a:cs typeface="Calibri"/>
              </a:rPr>
              <a:t>y</a:t>
            </a:r>
            <a:r>
              <a:rPr sz="2800" b="1" spc="-15" dirty="0">
                <a:latin typeface="Calibri"/>
                <a:cs typeface="Calibri"/>
              </a:rPr>
              <a:t>ebben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6698" y="3547109"/>
            <a:ext cx="67011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35175" algn="l"/>
                <a:tab pos="3122930" algn="l"/>
                <a:tab pos="4157979" algn="l"/>
                <a:tab pos="5814695" algn="l"/>
              </a:tabLst>
            </a:pPr>
            <a:r>
              <a:rPr sz="2800" b="1" spc="-20" dirty="0">
                <a:latin typeface="Calibri"/>
                <a:cs typeface="Calibri"/>
              </a:rPr>
              <a:t>jutha</a:t>
            </a:r>
            <a:r>
              <a:rPr sz="2800" b="1" spc="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sanak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spc="-3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45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á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ol</a:t>
            </a:r>
            <a:r>
              <a:rPr sz="2800" spc="-7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tudá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4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z,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amely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2154" y="3931158"/>
            <a:ext cx="42964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spc="-5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éni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él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thel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tü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í</a:t>
            </a:r>
            <a:r>
              <a:rPr sz="2800" spc="-10" dirty="0">
                <a:latin typeface="Calibri"/>
                <a:cs typeface="Calibri"/>
              </a:rPr>
              <a:t>tja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3554" y="4420033"/>
            <a:ext cx="145923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J</a:t>
            </a:r>
            <a:r>
              <a:rPr sz="2800" b="1" spc="-60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vuljon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8727" y="4441469"/>
            <a:ext cx="16776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6890" algn="l"/>
              </a:tabLst>
            </a:pPr>
            <a:r>
              <a:rPr sz="2800" b="1" spc="-15" dirty="0">
                <a:latin typeface="Calibri"/>
                <a:cs typeface="Calibri"/>
              </a:rPr>
              <a:t>a	digi</a:t>
            </a:r>
            <a:r>
              <a:rPr sz="2800" b="1" spc="-30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ális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19927" y="4441469"/>
            <a:ext cx="5255260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5"/>
              </a:lnSpc>
              <a:tabLst>
                <a:tab pos="1711960" algn="l"/>
                <a:tab pos="3776979" algn="l"/>
              </a:tabLst>
            </a:pP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ultu</a:t>
            </a:r>
            <a:r>
              <a:rPr sz="2800" b="1" spc="-65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ál</a:t>
            </a:r>
            <a:r>
              <a:rPr sz="2800" b="1" spc="-20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r</a:t>
            </a:r>
            <a:r>
              <a:rPr sz="2800" b="1" spc="-3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al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30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h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45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znál</a:t>
            </a:r>
            <a:r>
              <a:rPr sz="2800" b="1" spc="-5" dirty="0">
                <a:latin typeface="Calibri"/>
                <a:cs typeface="Calibri"/>
              </a:rPr>
              <a:t>ó</a:t>
            </a:r>
            <a:r>
              <a:rPr sz="2800" b="1" spc="-15" dirty="0">
                <a:latin typeface="Calibri"/>
                <a:cs typeface="Calibri"/>
              </a:rPr>
              <a:t>k</a:t>
            </a:r>
            <a:endParaRPr sz="2800">
              <a:latin typeface="Calibri"/>
              <a:cs typeface="Calibri"/>
            </a:endParaRPr>
          </a:p>
          <a:p>
            <a:pPr marL="392430">
              <a:lnSpc>
                <a:spcPts val="3195"/>
              </a:lnSpc>
              <a:tabLst>
                <a:tab pos="1483360" algn="l"/>
                <a:tab pos="3181350" algn="l"/>
              </a:tabLst>
            </a:pP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bármi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or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mációh</a:t>
            </a:r>
            <a:r>
              <a:rPr sz="2800" spc="-5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z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02154" y="4826127"/>
            <a:ext cx="7167880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0"/>
              </a:lnSpc>
              <a:tabLst>
                <a:tab pos="2486025" algn="l"/>
              </a:tabLst>
            </a:pPr>
            <a:r>
              <a:rPr sz="2800" b="1" spc="-15" dirty="0">
                <a:latin typeface="Calibri"/>
                <a:cs typeface="Calibri"/>
              </a:rPr>
              <a:t>él</a:t>
            </a:r>
            <a:r>
              <a:rPr sz="2800" b="1" spc="-3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in</a:t>
            </a:r>
            <a:r>
              <a:rPr sz="2800" b="1" spc="-25" dirty="0">
                <a:latin typeface="Calibri"/>
                <a:cs typeface="Calibri"/>
              </a:rPr>
              <a:t>ő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é</a:t>
            </a:r>
            <a:r>
              <a:rPr sz="2800" b="1" spc="-50" dirty="0">
                <a:latin typeface="Calibri"/>
                <a:cs typeface="Calibri"/>
              </a:rPr>
              <a:t>g</a:t>
            </a:r>
            <a:r>
              <a:rPr sz="2800" b="1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célunk,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  <a:tabLst>
                <a:tab pos="2202815" algn="l"/>
                <a:tab pos="5142865" algn="l"/>
                <a:tab pos="5697220" algn="l"/>
              </a:tabLst>
            </a:pPr>
            <a:r>
              <a:rPr sz="2800" spc="-20" dirty="0">
                <a:latin typeface="Calibri"/>
                <a:cs typeface="Calibri"/>
              </a:rPr>
              <a:t>ju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san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k,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9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érh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senek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san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30206" y="5210175"/>
            <a:ext cx="12477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elé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2154" y="5593943"/>
            <a:ext cx="708088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ltu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5" dirty="0">
                <a:latin typeface="Calibri"/>
                <a:cs typeface="Calibri"/>
              </a:rPr>
              <a:t>is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almak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3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z,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e</a:t>
            </a:r>
            <a:r>
              <a:rPr sz="2800" spc="-7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tu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ásuk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35" dirty="0">
                <a:latin typeface="Calibri"/>
                <a:cs typeface="Calibri"/>
              </a:rPr>
              <a:t>ő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30" dirty="0">
                <a:latin typeface="Calibri"/>
                <a:cs typeface="Calibri"/>
              </a:rPr>
              <a:t>ü</a:t>
            </a:r>
            <a:r>
              <a:rPr sz="2800" dirty="0">
                <a:latin typeface="Calibri"/>
                <a:cs typeface="Calibri"/>
              </a:rPr>
              <a:t>ljö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312" rIns="0" bIns="0" rtlCol="0">
            <a:spAutoFit/>
          </a:bodyPr>
          <a:lstStyle/>
          <a:p>
            <a:pPr marL="970280">
              <a:lnSpc>
                <a:spcPts val="4105"/>
              </a:lnSpc>
            </a:pPr>
            <a:r>
              <a:rPr sz="3600" spc="-80" dirty="0"/>
              <a:t>K</a:t>
            </a:r>
            <a:r>
              <a:rPr sz="3600" spc="-55" dirty="0"/>
              <a:t>ö</a:t>
            </a:r>
            <a:r>
              <a:rPr sz="3600" spc="-40" dirty="0"/>
              <a:t>z</a:t>
            </a:r>
            <a:r>
              <a:rPr sz="3600" dirty="0"/>
              <a:t>gyűj</a:t>
            </a:r>
            <a:r>
              <a:rPr sz="3600" spc="-40" dirty="0"/>
              <a:t>t</a:t>
            </a:r>
            <a:r>
              <a:rPr sz="3600" dirty="0"/>
              <a:t>em</a:t>
            </a:r>
            <a:r>
              <a:rPr sz="3600" spc="-15" dirty="0"/>
              <a:t>é</a:t>
            </a:r>
            <a:r>
              <a:rPr sz="3600" spc="-75" dirty="0"/>
              <a:t>n</a:t>
            </a:r>
            <a:r>
              <a:rPr sz="3600" dirty="0"/>
              <a:t>yi Digi</a:t>
            </a:r>
            <a:r>
              <a:rPr sz="3600" spc="-50" dirty="0"/>
              <a:t>t</a:t>
            </a:r>
            <a:r>
              <a:rPr sz="3600" dirty="0"/>
              <a:t>al</a:t>
            </a:r>
            <a:r>
              <a:rPr sz="3600" spc="-15" dirty="0"/>
              <a:t>i</a:t>
            </a:r>
            <a:r>
              <a:rPr sz="3600" spc="-80" dirty="0"/>
              <a:t>z</a:t>
            </a:r>
            <a:r>
              <a:rPr sz="3600" dirty="0"/>
              <a:t>ál</a:t>
            </a:r>
            <a:r>
              <a:rPr sz="3600" spc="-15" dirty="0"/>
              <a:t>á</a:t>
            </a:r>
            <a:r>
              <a:rPr sz="3600" dirty="0"/>
              <a:t>si</a:t>
            </a:r>
            <a:r>
              <a:rPr sz="3600" spc="50" dirty="0"/>
              <a:t> </a:t>
            </a:r>
            <a:r>
              <a:rPr sz="3600" dirty="0"/>
              <a:t>St</a:t>
            </a:r>
            <a:r>
              <a:rPr sz="3600" spc="-80" dirty="0"/>
              <a:t>r</a:t>
            </a:r>
            <a:r>
              <a:rPr sz="3600" spc="-40" dirty="0"/>
              <a:t>a</a:t>
            </a:r>
            <a:r>
              <a:rPr sz="3600" spc="-35" dirty="0"/>
              <a:t>t</a:t>
            </a:r>
            <a:r>
              <a:rPr sz="3600" dirty="0"/>
              <a:t>égia</a:t>
            </a:r>
            <a:r>
              <a:rPr sz="3600" spc="15" dirty="0"/>
              <a:t> </a:t>
            </a:r>
            <a:r>
              <a:rPr sz="3600" dirty="0">
                <a:latin typeface="Calibri Light"/>
                <a:cs typeface="Calibri Light"/>
              </a:rPr>
              <a:t>(KDS)</a:t>
            </a:r>
            <a:endParaRPr sz="3600">
              <a:latin typeface="Calibri Light"/>
              <a:cs typeface="Calibri Light"/>
            </a:endParaRPr>
          </a:p>
          <a:p>
            <a:pPr marL="970280">
              <a:lnSpc>
                <a:spcPts val="4105"/>
              </a:lnSpc>
            </a:pPr>
            <a:r>
              <a:rPr sz="3600" dirty="0"/>
              <a:t>céljai 2.</a:t>
            </a:r>
            <a:endParaRPr sz="360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16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0549"/>
            <a:ext cx="1376680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b="1" spc="-5" dirty="0">
                <a:latin typeface="Calibri"/>
                <a:cs typeface="Calibri"/>
              </a:rPr>
              <a:t>J</a:t>
            </a:r>
            <a:r>
              <a:rPr sz="2600" b="1" spc="-40" dirty="0">
                <a:latin typeface="Calibri"/>
                <a:cs typeface="Calibri"/>
              </a:rPr>
              <a:t>a</a:t>
            </a:r>
            <a:r>
              <a:rPr sz="2600" b="1" spc="-5" dirty="0">
                <a:latin typeface="Calibri"/>
                <a:cs typeface="Calibri"/>
              </a:rPr>
              <a:t>vu</a:t>
            </a:r>
            <a:r>
              <a:rPr sz="2600" b="1" spc="-10" dirty="0">
                <a:latin typeface="Calibri"/>
                <a:cs typeface="Calibri"/>
              </a:rPr>
              <a:t>l</a:t>
            </a:r>
            <a:r>
              <a:rPr sz="2600" b="1" spc="-5" dirty="0">
                <a:latin typeface="Calibri"/>
                <a:cs typeface="Calibri"/>
              </a:rPr>
              <a:t>jon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0419" y="1880514"/>
            <a:ext cx="7418705" cy="356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3384" algn="l"/>
                <a:tab pos="2280285" algn="l"/>
                <a:tab pos="4392295" algn="l"/>
                <a:tab pos="5508625" algn="l"/>
                <a:tab pos="5902960" algn="l"/>
              </a:tabLst>
            </a:pPr>
            <a:r>
              <a:rPr sz="2600" b="1" dirty="0">
                <a:latin typeface="Calibri"/>
                <a:cs typeface="Calibri"/>
              </a:rPr>
              <a:t>a	</a:t>
            </a:r>
            <a:r>
              <a:rPr sz="2600" b="1" spc="-45" dirty="0">
                <a:latin typeface="Calibri"/>
                <a:cs typeface="Calibri"/>
              </a:rPr>
              <a:t>f</a:t>
            </a:r>
            <a:r>
              <a:rPr sz="2600" b="1" dirty="0">
                <a:latin typeface="Calibri"/>
                <a:cs typeface="Calibri"/>
              </a:rPr>
              <a:t>e</a:t>
            </a:r>
            <a:r>
              <a:rPr sz="2600" b="1" spc="-10" dirty="0">
                <a:latin typeface="Calibri"/>
                <a:cs typeface="Calibri"/>
              </a:rPr>
              <a:t>l</a:t>
            </a:r>
            <a:r>
              <a:rPr sz="2600" b="1" dirty="0">
                <a:latin typeface="Calibri"/>
                <a:cs typeface="Calibri"/>
              </a:rPr>
              <a:t>h</a:t>
            </a:r>
            <a:r>
              <a:rPr sz="2600" b="1" spc="-15" dirty="0">
                <a:latin typeface="Calibri"/>
                <a:cs typeface="Calibri"/>
              </a:rPr>
              <a:t>a</a:t>
            </a:r>
            <a:r>
              <a:rPr sz="2600" b="1" spc="-10" dirty="0">
                <a:latin typeface="Calibri"/>
                <a:cs typeface="Calibri"/>
              </a:rPr>
              <a:t>s</a:t>
            </a:r>
            <a:r>
              <a:rPr sz="2600" b="1" dirty="0">
                <a:latin typeface="Calibri"/>
                <a:cs typeface="Calibri"/>
              </a:rPr>
              <a:t>zn</a:t>
            </a:r>
            <a:r>
              <a:rPr sz="2600" b="1" spc="5" dirty="0">
                <a:latin typeface="Calibri"/>
                <a:cs typeface="Calibri"/>
              </a:rPr>
              <a:t>á</a:t>
            </a:r>
            <a:r>
              <a:rPr sz="2600" b="1" dirty="0">
                <a:latin typeface="Calibri"/>
                <a:cs typeface="Calibri"/>
              </a:rPr>
              <a:t>lói	</a:t>
            </a:r>
            <a:r>
              <a:rPr sz="2600" b="1" spc="-75" dirty="0">
                <a:latin typeface="Calibri"/>
                <a:cs typeface="Calibri"/>
              </a:rPr>
              <a:t>k</a:t>
            </a:r>
            <a:r>
              <a:rPr sz="2600" b="1" dirty="0">
                <a:latin typeface="Calibri"/>
                <a:cs typeface="Calibri"/>
              </a:rPr>
              <a:t>o</a:t>
            </a:r>
            <a:r>
              <a:rPr sz="2600" b="1" spc="-15" dirty="0">
                <a:latin typeface="Calibri"/>
                <a:cs typeface="Calibri"/>
              </a:rPr>
              <a:t>m</a:t>
            </a:r>
            <a:r>
              <a:rPr sz="2600" b="1" spc="-30" dirty="0">
                <a:latin typeface="Calibri"/>
                <a:cs typeface="Calibri"/>
              </a:rPr>
              <a:t>f</a:t>
            </a:r>
            <a:r>
              <a:rPr sz="2600" b="1" spc="-10" dirty="0">
                <a:latin typeface="Calibri"/>
                <a:cs typeface="Calibri"/>
              </a:rPr>
              <a:t>o</a:t>
            </a:r>
            <a:r>
              <a:rPr sz="2600" b="1" dirty="0">
                <a:latin typeface="Calibri"/>
                <a:cs typeface="Calibri"/>
              </a:rPr>
              <a:t>r</a:t>
            </a:r>
            <a:r>
              <a:rPr sz="2600" b="1" spc="-4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ér</a:t>
            </a:r>
            <a:r>
              <a:rPr sz="2600" b="1" spc="-50" dirty="0">
                <a:latin typeface="Calibri"/>
                <a:cs typeface="Calibri"/>
              </a:rPr>
              <a:t>z</a:t>
            </a:r>
            <a:r>
              <a:rPr sz="2600" b="1" spc="-15" dirty="0">
                <a:latin typeface="Calibri"/>
                <a:cs typeface="Calibri"/>
              </a:rPr>
              <a:t>e</a:t>
            </a:r>
            <a:r>
              <a:rPr sz="2600" b="1" spc="-2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:	célunk	a	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ha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1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náló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2154" y="2237739"/>
            <a:ext cx="8201025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ámá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ele</a:t>
            </a:r>
            <a:r>
              <a:rPr sz="2600" spc="-4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áns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ön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4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elérh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ő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ar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alom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ol</a:t>
            </a:r>
            <a:r>
              <a:rPr sz="2600" spc="-5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ás</a:t>
            </a:r>
            <a:r>
              <a:rPr sz="2600" spc="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554" y="2700901"/>
            <a:ext cx="2171700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b="1" dirty="0">
                <a:latin typeface="Calibri"/>
                <a:cs typeface="Calibri"/>
              </a:rPr>
              <a:t>Ér</a:t>
            </a:r>
            <a:r>
              <a:rPr sz="2600" b="1" spc="-50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é</a:t>
            </a:r>
            <a:r>
              <a:rPr sz="2600" b="1" spc="-80" dirty="0">
                <a:latin typeface="Calibri"/>
                <a:cs typeface="Calibri"/>
              </a:rPr>
              <a:t>k</a:t>
            </a:r>
            <a:r>
              <a:rPr sz="2600" b="1" dirty="0">
                <a:latin typeface="Calibri"/>
                <a:cs typeface="Calibri"/>
              </a:rPr>
              <a:t>elh</a:t>
            </a:r>
            <a:r>
              <a:rPr sz="2600" b="1" spc="-20" dirty="0">
                <a:latin typeface="Calibri"/>
                <a:cs typeface="Calibri"/>
              </a:rPr>
              <a:t>e</a:t>
            </a: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spc="-10" dirty="0">
                <a:latin typeface="Calibri"/>
                <a:cs typeface="Calibri"/>
              </a:rPr>
              <a:t>ő</a:t>
            </a:r>
            <a:r>
              <a:rPr sz="2600" b="1" spc="-25" dirty="0">
                <a:latin typeface="Calibri"/>
                <a:cs typeface="Calibri"/>
              </a:rPr>
              <a:t>v</a:t>
            </a:r>
            <a:r>
              <a:rPr sz="2600" b="1" dirty="0"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4151" y="2720848"/>
            <a:ext cx="6510020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91895" algn="l"/>
                <a:tab pos="1831975" algn="l"/>
                <a:tab pos="3193415" algn="l"/>
                <a:tab pos="3836035" algn="l"/>
                <a:tab pos="4345940" algn="l"/>
              </a:tabLst>
            </a:pPr>
            <a:r>
              <a:rPr sz="2600" b="1" spc="-35" dirty="0">
                <a:latin typeface="Calibri"/>
                <a:cs typeface="Calibri"/>
              </a:rPr>
              <a:t>v</a:t>
            </a:r>
            <a:r>
              <a:rPr sz="2600" b="1" dirty="0">
                <a:latin typeface="Calibri"/>
                <a:cs typeface="Calibri"/>
              </a:rPr>
              <a:t>ál</a:t>
            </a:r>
            <a:r>
              <a:rPr sz="2600" b="1" spc="-15" dirty="0">
                <a:latin typeface="Calibri"/>
                <a:cs typeface="Calibri"/>
              </a:rPr>
              <a:t>j</a:t>
            </a:r>
            <a:r>
              <a:rPr sz="2600" b="1" spc="-10" dirty="0">
                <a:latin typeface="Calibri"/>
                <a:cs typeface="Calibri"/>
              </a:rPr>
              <a:t>o</a:t>
            </a:r>
            <a:r>
              <a:rPr sz="2600" b="1" dirty="0">
                <a:latin typeface="Calibri"/>
                <a:cs typeface="Calibri"/>
              </a:rPr>
              <a:t>n	</a:t>
            </a:r>
            <a:r>
              <a:rPr sz="2600" b="1" spc="-5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z	ok</a:t>
            </a:r>
            <a:r>
              <a:rPr sz="2600" b="1" spc="-30" dirty="0">
                <a:latin typeface="Calibri"/>
                <a:cs typeface="Calibri"/>
              </a:rPr>
              <a:t>tat</a:t>
            </a:r>
            <a:r>
              <a:rPr sz="2600" b="1" dirty="0">
                <a:latin typeface="Calibri"/>
                <a:cs typeface="Calibri"/>
              </a:rPr>
              <a:t>ás	</a:t>
            </a:r>
            <a:r>
              <a:rPr sz="2600" b="1" spc="-5" dirty="0">
                <a:latin typeface="Calibri"/>
                <a:cs typeface="Calibri"/>
              </a:rPr>
              <a:t>é</a:t>
            </a:r>
            <a:r>
              <a:rPr sz="2600" b="1" dirty="0">
                <a:latin typeface="Calibri"/>
                <a:cs typeface="Calibri"/>
              </a:rPr>
              <a:t>s	a	</a:t>
            </a:r>
            <a:r>
              <a:rPr sz="2600" b="1" spc="-75" dirty="0">
                <a:latin typeface="Calibri"/>
                <a:cs typeface="Calibri"/>
              </a:rPr>
              <a:t>k</a:t>
            </a:r>
            <a:r>
              <a:rPr sz="2600" b="1" spc="-25" dirty="0">
                <a:latin typeface="Calibri"/>
                <a:cs typeface="Calibri"/>
              </a:rPr>
              <a:t>ö</a:t>
            </a:r>
            <a:r>
              <a:rPr sz="2600" b="1" spc="-15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gyűj</a:t>
            </a:r>
            <a:r>
              <a:rPr sz="2600" b="1" spc="-35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emé</a:t>
            </a:r>
            <a:r>
              <a:rPr sz="2600" b="1" spc="-55" dirty="0">
                <a:latin typeface="Calibri"/>
                <a:cs typeface="Calibri"/>
              </a:rPr>
              <a:t>n</a:t>
            </a:r>
            <a:r>
              <a:rPr sz="2600" b="1" dirty="0">
                <a:latin typeface="Calibri"/>
                <a:cs typeface="Calibri"/>
              </a:rPr>
              <a:t>yi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3554" y="3077235"/>
            <a:ext cx="9004300" cy="298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ar</a:t>
            </a:r>
            <a:r>
              <a:rPr sz="2600" b="1" spc="-35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a</a:t>
            </a:r>
            <a:r>
              <a:rPr sz="2600" b="1" spc="-10" dirty="0">
                <a:latin typeface="Calibri"/>
                <a:cs typeface="Calibri"/>
              </a:rPr>
              <a:t>l</a:t>
            </a:r>
            <a:r>
              <a:rPr sz="2600" b="1" dirty="0">
                <a:latin typeface="Calibri"/>
                <a:cs typeface="Calibri"/>
              </a:rPr>
              <a:t>om</a:t>
            </a:r>
            <a:r>
              <a:rPr sz="2600" b="1" spc="-15" dirty="0">
                <a:latin typeface="Calibri"/>
                <a:cs typeface="Calibri"/>
              </a:rPr>
              <a:t>s</a:t>
            </a:r>
            <a:r>
              <a:rPr sz="2600" b="1" spc="-50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ol</a:t>
            </a:r>
            <a:r>
              <a:rPr sz="2600" b="1" spc="-55" dirty="0">
                <a:latin typeface="Calibri"/>
                <a:cs typeface="Calibri"/>
              </a:rPr>
              <a:t>g</a:t>
            </a:r>
            <a:r>
              <a:rPr sz="2600" b="1" dirty="0">
                <a:latin typeface="Calibri"/>
                <a:cs typeface="Calibri"/>
              </a:rPr>
              <a:t>á</a:t>
            </a:r>
            <a:r>
              <a:rPr sz="2600" b="1" spc="-10" dirty="0">
                <a:latin typeface="Calibri"/>
                <a:cs typeface="Calibri"/>
              </a:rPr>
              <a:t>l</a:t>
            </a:r>
            <a:r>
              <a:rPr sz="2600" b="1" spc="-30" dirty="0">
                <a:latin typeface="Calibri"/>
                <a:cs typeface="Calibri"/>
              </a:rPr>
              <a:t>tat</a:t>
            </a:r>
            <a:r>
              <a:rPr sz="2600" b="1" dirty="0">
                <a:latin typeface="Calibri"/>
                <a:cs typeface="Calibri"/>
              </a:rPr>
              <a:t>ás </a:t>
            </a:r>
            <a:r>
              <a:rPr sz="2600" dirty="0">
                <a:latin typeface="Calibri"/>
                <a:cs typeface="Calibri"/>
              </a:rPr>
              <a:t>eg</a:t>
            </a:r>
            <a:r>
              <a:rPr sz="2600" spc="-1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más</a:t>
            </a:r>
            <a:r>
              <a:rPr sz="2600" spc="-5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altsá</a:t>
            </a:r>
            <a:r>
              <a:rPr sz="2600" spc="-5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sz="2600" b="1" spc="-5" dirty="0">
                <a:latin typeface="Calibri"/>
                <a:cs typeface="Calibri"/>
              </a:rPr>
              <a:t>J</a:t>
            </a:r>
            <a:r>
              <a:rPr sz="2600" b="1" spc="-40" dirty="0">
                <a:latin typeface="Calibri"/>
                <a:cs typeface="Calibri"/>
              </a:rPr>
              <a:t>a</a:t>
            </a:r>
            <a:r>
              <a:rPr sz="2600" b="1" spc="-5" dirty="0">
                <a:latin typeface="Calibri"/>
                <a:cs typeface="Calibri"/>
              </a:rPr>
              <a:t>vul</a:t>
            </a:r>
            <a:r>
              <a:rPr sz="2600" b="1" spc="-10" dirty="0">
                <a:latin typeface="Calibri"/>
                <a:cs typeface="Calibri"/>
              </a:rPr>
              <a:t>j</a:t>
            </a:r>
            <a:r>
              <a:rPr sz="2600" b="1" dirty="0">
                <a:latin typeface="Calibri"/>
                <a:cs typeface="Calibri"/>
              </a:rPr>
              <a:t>on</a:t>
            </a:r>
            <a:r>
              <a:rPr sz="2600" b="1" spc="26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z</a:t>
            </a:r>
            <a:r>
              <a:rPr sz="2600" b="1" spc="27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ál</a:t>
            </a:r>
            <a:r>
              <a:rPr sz="2600" b="1" spc="-15" dirty="0">
                <a:latin typeface="Calibri"/>
                <a:cs typeface="Calibri"/>
              </a:rPr>
              <a:t>l</a:t>
            </a:r>
            <a:r>
              <a:rPr sz="2600" b="1" dirty="0">
                <a:latin typeface="Calibri"/>
                <a:cs typeface="Calibri"/>
              </a:rPr>
              <a:t>ampol</a:t>
            </a:r>
            <a:r>
              <a:rPr sz="2600" b="1" spc="-40" dirty="0">
                <a:latin typeface="Calibri"/>
                <a:cs typeface="Calibri"/>
              </a:rPr>
              <a:t>g</a:t>
            </a:r>
            <a:r>
              <a:rPr sz="2600" b="1" dirty="0">
                <a:latin typeface="Calibri"/>
                <a:cs typeface="Calibri"/>
              </a:rPr>
              <a:t>á</a:t>
            </a:r>
            <a:r>
              <a:rPr sz="2600" b="1" spc="-40" dirty="0">
                <a:latin typeface="Calibri"/>
                <a:cs typeface="Calibri"/>
              </a:rPr>
              <a:t>r</a:t>
            </a:r>
            <a:r>
              <a:rPr sz="2600" b="1" dirty="0">
                <a:latin typeface="Calibri"/>
                <a:cs typeface="Calibri"/>
              </a:rPr>
              <a:t>ok</a:t>
            </a:r>
            <a:r>
              <a:rPr sz="2600" b="1" spc="27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d</a:t>
            </a:r>
            <a:r>
              <a:rPr sz="2600" b="1" spc="-15" dirty="0">
                <a:latin typeface="Calibri"/>
                <a:cs typeface="Calibri"/>
              </a:rPr>
              <a:t>i</a:t>
            </a:r>
            <a:r>
              <a:rPr sz="2600" b="1" dirty="0">
                <a:latin typeface="Calibri"/>
                <a:cs typeface="Calibri"/>
              </a:rPr>
              <a:t>gi</a:t>
            </a:r>
            <a:r>
              <a:rPr sz="2600" b="1" spc="-35" dirty="0">
                <a:latin typeface="Calibri"/>
                <a:cs typeface="Calibri"/>
              </a:rPr>
              <a:t>t</a:t>
            </a:r>
            <a:r>
              <a:rPr sz="2600" b="1" spc="5" dirty="0">
                <a:latin typeface="Calibri"/>
                <a:cs typeface="Calibri"/>
              </a:rPr>
              <a:t>á</a:t>
            </a:r>
            <a:r>
              <a:rPr sz="2600" b="1" dirty="0">
                <a:latin typeface="Calibri"/>
                <a:cs typeface="Calibri"/>
              </a:rPr>
              <a:t>l</a:t>
            </a:r>
            <a:r>
              <a:rPr sz="2600" b="1" spc="-15" dirty="0">
                <a:latin typeface="Calibri"/>
                <a:cs typeface="Calibri"/>
              </a:rPr>
              <a:t>i</a:t>
            </a:r>
            <a:r>
              <a:rPr sz="2600" b="1" dirty="0">
                <a:latin typeface="Calibri"/>
                <a:cs typeface="Calibri"/>
              </a:rPr>
              <a:t>s</a:t>
            </a:r>
            <a:r>
              <a:rPr sz="2600" b="1" spc="270" dirty="0">
                <a:latin typeface="Calibri"/>
                <a:cs typeface="Calibri"/>
              </a:rPr>
              <a:t> </a:t>
            </a:r>
            <a:r>
              <a:rPr sz="2600" b="1" spc="-75" dirty="0">
                <a:latin typeface="Calibri"/>
                <a:cs typeface="Calibri"/>
              </a:rPr>
              <a:t>k</a:t>
            </a:r>
            <a:r>
              <a:rPr sz="2600" b="1" dirty="0">
                <a:latin typeface="Calibri"/>
                <a:cs typeface="Calibri"/>
              </a:rPr>
              <a:t>o</a:t>
            </a:r>
            <a:r>
              <a:rPr sz="2600" b="1" spc="5" dirty="0">
                <a:latin typeface="Calibri"/>
                <a:cs typeface="Calibri"/>
              </a:rPr>
              <a:t>m</a:t>
            </a:r>
            <a:r>
              <a:rPr sz="2600" b="1" dirty="0">
                <a:latin typeface="Calibri"/>
                <a:cs typeface="Calibri"/>
              </a:rPr>
              <a:t>p</a:t>
            </a:r>
            <a:r>
              <a:rPr sz="2600" b="1" spc="-25" dirty="0">
                <a:latin typeface="Calibri"/>
                <a:cs typeface="Calibri"/>
              </a:rPr>
              <a:t>e</a:t>
            </a:r>
            <a:r>
              <a:rPr sz="2600" b="1" spc="-4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e</a:t>
            </a:r>
            <a:r>
              <a:rPr sz="2600" b="1" spc="-10" dirty="0">
                <a:latin typeface="Calibri"/>
                <a:cs typeface="Calibri"/>
              </a:rPr>
              <a:t>n</a:t>
            </a:r>
            <a:r>
              <a:rPr sz="2600" b="1" dirty="0">
                <a:latin typeface="Calibri"/>
                <a:cs typeface="Calibri"/>
              </a:rPr>
              <a:t>ciáinak</a:t>
            </a:r>
            <a:r>
              <a:rPr sz="2600" b="1" spc="28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minősé</a:t>
            </a:r>
            <a:r>
              <a:rPr sz="2600" b="1" spc="-25" dirty="0">
                <a:latin typeface="Calibri"/>
                <a:cs typeface="Calibri"/>
              </a:rPr>
              <a:t>g</a:t>
            </a:r>
            <a:r>
              <a:rPr sz="2600" b="1" spc="-5" dirty="0">
                <a:latin typeface="Calibri"/>
                <a:cs typeface="Calibri"/>
              </a:rPr>
              <a:t>e</a:t>
            </a:r>
            <a:r>
              <a:rPr sz="2600" spc="-10" dirty="0">
                <a:latin typeface="Calibri"/>
                <a:cs typeface="Calibri"/>
              </a:rPr>
              <a:t>, </a:t>
            </a:r>
            <a:r>
              <a:rPr sz="2600" spc="-30" dirty="0">
                <a:latin typeface="Calibri"/>
                <a:cs typeface="Calibri"/>
              </a:rPr>
              <a:t>e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   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15" dirty="0">
                <a:latin typeface="Calibri"/>
                <a:cs typeface="Calibri"/>
              </a:rPr>
              <a:t>ö</a:t>
            </a:r>
            <a:r>
              <a:rPr sz="2600" spc="-2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elh</a:t>
            </a:r>
            <a:r>
              <a:rPr sz="2600" spc="-20" dirty="0">
                <a:latin typeface="Calibri"/>
                <a:cs typeface="Calibri"/>
              </a:rPr>
              <a:t>et</a:t>
            </a:r>
            <a:r>
              <a:rPr sz="2600" dirty="0">
                <a:latin typeface="Calibri"/>
                <a:cs typeface="Calibri"/>
              </a:rPr>
              <a:t>ő   </a:t>
            </a:r>
            <a:r>
              <a:rPr sz="2600" spc="6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z   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onlin</a:t>
            </a:r>
            <a:r>
              <a:rPr sz="2600" dirty="0">
                <a:latin typeface="Calibri"/>
                <a:cs typeface="Calibri"/>
              </a:rPr>
              <a:t>e   </a:t>
            </a:r>
            <a:r>
              <a:rPr sz="2600" spc="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15" dirty="0">
                <a:latin typeface="Calibri"/>
                <a:cs typeface="Calibri"/>
              </a:rPr>
              <a:t>k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at</a:t>
            </a:r>
            <a:r>
              <a:rPr sz="2600" dirty="0">
                <a:latin typeface="Calibri"/>
                <a:cs typeface="Calibri"/>
              </a:rPr>
              <a:t>ásban,   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nő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8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p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spc="-15" dirty="0">
                <a:latin typeface="Calibri"/>
                <a:cs typeface="Calibri"/>
              </a:rPr>
              <a:t>és</a:t>
            </a:r>
            <a:r>
              <a:rPr sz="2600" dirty="0">
                <a:latin typeface="Calibri"/>
                <a:cs typeface="Calibri"/>
              </a:rPr>
              <a:t>b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n 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40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zt</a:t>
            </a:r>
            <a:r>
              <a:rPr sz="2600" spc="-35" dirty="0">
                <a:latin typeface="Calibri"/>
                <a:cs typeface="Calibri"/>
              </a:rPr>
              <a:t>v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ő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osság </a:t>
            </a:r>
            <a:r>
              <a:rPr sz="2600" spc="2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6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a. </a:t>
            </a:r>
            <a:r>
              <a:rPr sz="2600" spc="2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2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gi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ális </a:t>
            </a:r>
            <a:r>
              <a:rPr sz="2600" spc="2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világban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aló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jár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asság 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20" dirty="0">
                <a:latin typeface="Calibri"/>
                <a:cs typeface="Calibri"/>
              </a:rPr>
              <a:t>y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ép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se</a:t>
            </a:r>
            <a:r>
              <a:rPr sz="2600" dirty="0">
                <a:latin typeface="Calibri"/>
                <a:cs typeface="Calibri"/>
              </a:rPr>
              <a:t>bb  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m</a:t>
            </a:r>
            <a:r>
              <a:rPr sz="2600" spc="-1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4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ae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őt,   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40" dirty="0">
                <a:latin typeface="Calibri"/>
                <a:cs typeface="Calibri"/>
              </a:rPr>
              <a:t>y</a:t>
            </a:r>
            <a:r>
              <a:rPr sz="2600" spc="-15" dirty="0">
                <a:latin typeface="Calibri"/>
                <a:cs typeface="Calibri"/>
              </a:rPr>
              <a:t>es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b</a:t>
            </a:r>
            <a:r>
              <a:rPr sz="2600" dirty="0">
                <a:latin typeface="Calibri"/>
                <a:cs typeface="Calibri"/>
              </a:rPr>
              <a:t>b   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og</a:t>
            </a:r>
            <a:r>
              <a:rPr sz="2600" spc="-5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20" dirty="0">
                <a:latin typeface="Calibri"/>
                <a:cs typeface="Calibri"/>
              </a:rPr>
              <a:t>tó</a:t>
            </a:r>
            <a:r>
              <a:rPr sz="2600" dirty="0">
                <a:latin typeface="Calibri"/>
                <a:cs typeface="Calibri"/>
              </a:rPr>
              <a:t>t  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je</a:t>
            </a:r>
            <a:r>
              <a:rPr sz="2600" spc="-10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t, mel</a:t>
            </a:r>
            <a:r>
              <a:rPr sz="2600" spc="-10" dirty="0">
                <a:latin typeface="Calibri"/>
                <a:cs typeface="Calibri"/>
              </a:rPr>
              <a:t>y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ek</a:t>
            </a:r>
            <a:r>
              <a:rPr sz="2600" spc="1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9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be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204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35" dirty="0">
                <a:latin typeface="Calibri"/>
                <a:cs typeface="Calibri"/>
              </a:rPr>
              <a:t>z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ég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ej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z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el,</a:t>
            </a:r>
            <a:r>
              <a:rPr sz="2600" spc="204" dirty="0">
                <a:latin typeface="Calibri"/>
                <a:cs typeface="Calibri"/>
              </a:rPr>
              <a:t> </a:t>
            </a:r>
            <a:r>
              <a:rPr sz="2600" spc="-9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p</a:t>
            </a:r>
            <a:r>
              <a:rPr sz="2600" spc="-7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ss</a:t>
            </a:r>
            <a:r>
              <a:rPr sz="2600" dirty="0">
                <a:latin typeface="Calibri"/>
                <a:cs typeface="Calibri"/>
              </a:rPr>
              <a:t>el</a:t>
            </a:r>
            <a:r>
              <a:rPr sz="2600" spc="204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204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oti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ációs e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80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ök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el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zí</a:t>
            </a:r>
            <a:r>
              <a:rPr sz="2600" spc="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j</a:t>
            </a:r>
            <a:r>
              <a:rPr sz="2600" dirty="0">
                <a:latin typeface="Calibri"/>
                <a:cs typeface="Calibri"/>
              </a:rPr>
              <a:t>ük  </a:t>
            </a:r>
            <a:r>
              <a:rPr sz="2600" spc="55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Mag</a:t>
            </a:r>
            <a:r>
              <a:rPr sz="2600" spc="-5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ág  </a:t>
            </a:r>
            <a:r>
              <a:rPr sz="2600" spc="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állampol</a:t>
            </a:r>
            <a:r>
              <a:rPr sz="2600" spc="-5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ait  </a:t>
            </a:r>
            <a:r>
              <a:rPr sz="2600" spc="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az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új leh</a:t>
            </a:r>
            <a:r>
              <a:rPr sz="2600" spc="-2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ősé</a:t>
            </a:r>
            <a:r>
              <a:rPr sz="2600" spc="-3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ek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znál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0280">
              <a:lnSpc>
                <a:spcPts val="5015"/>
              </a:lnSpc>
            </a:pPr>
            <a:r>
              <a:rPr dirty="0"/>
              <a:t>A </a:t>
            </a:r>
            <a:r>
              <a:rPr spc="-45" dirty="0"/>
              <a:t>s</a:t>
            </a:r>
            <a:r>
              <a:rPr dirty="0"/>
              <a:t>t</a:t>
            </a:r>
            <a:r>
              <a:rPr spc="-80" dirty="0"/>
              <a:t>r</a:t>
            </a:r>
            <a:r>
              <a:rPr spc="-50" dirty="0"/>
              <a:t>a</a:t>
            </a:r>
            <a:r>
              <a:rPr spc="-45" dirty="0"/>
              <a:t>t</a:t>
            </a:r>
            <a:r>
              <a:rPr dirty="0"/>
              <a:t>égia</a:t>
            </a:r>
            <a:r>
              <a:rPr spc="-25" dirty="0"/>
              <a:t> </a:t>
            </a:r>
            <a:r>
              <a:rPr dirty="0"/>
              <a:t>meg</a:t>
            </a:r>
            <a:r>
              <a:rPr spc="-80" dirty="0"/>
              <a:t>v</a:t>
            </a:r>
            <a:r>
              <a:rPr dirty="0"/>
              <a:t>alósí</a:t>
            </a:r>
            <a:r>
              <a:rPr spc="-70" dirty="0"/>
              <a:t>t</a:t>
            </a:r>
            <a:r>
              <a:rPr dirty="0"/>
              <a:t>ásának </a:t>
            </a:r>
            <a:r>
              <a:rPr spc="-15" dirty="0"/>
              <a:t>e</a:t>
            </a:r>
            <a:r>
              <a:rPr dirty="0"/>
              <a:t>lső</a:t>
            </a:r>
          </a:p>
          <a:p>
            <a:pPr marL="970280">
              <a:lnSpc>
                <a:spcPts val="5015"/>
              </a:lnSpc>
            </a:pPr>
            <a:r>
              <a:rPr spc="-50" dirty="0"/>
              <a:t>s</a:t>
            </a:r>
            <a:r>
              <a:rPr spc="-95" dirty="0"/>
              <a:t>z</a:t>
            </a:r>
            <a:r>
              <a:rPr dirty="0"/>
              <a:t>a</a:t>
            </a:r>
            <a:r>
              <a:rPr spc="-80" dirty="0"/>
              <a:t>k</a:t>
            </a:r>
            <a:r>
              <a:rPr dirty="0"/>
              <a:t>a</a:t>
            </a:r>
            <a:r>
              <a:rPr spc="-50" dirty="0"/>
              <a:t>s</a:t>
            </a:r>
            <a:r>
              <a:rPr spc="-95" dirty="0"/>
              <a:t>z</a:t>
            </a:r>
            <a:r>
              <a:rPr dirty="0"/>
              <a:t>ában 202</a:t>
            </a:r>
            <a:r>
              <a:rPr spc="10" dirty="0"/>
              <a:t>0</a:t>
            </a:r>
            <a:r>
              <a:rPr spc="-5" dirty="0">
                <a:latin typeface="Calibri Light"/>
                <a:cs typeface="Calibri Light"/>
              </a:rPr>
              <a:t>-</a:t>
            </a:r>
            <a:r>
              <a:rPr dirty="0">
                <a:latin typeface="Calibri Light"/>
                <a:cs typeface="Calibri Light"/>
              </a:rPr>
              <a:t>ig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17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31251"/>
            <a:ext cx="7611745" cy="349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  <a:tab pos="708660" algn="l"/>
                <a:tab pos="3140075" algn="l"/>
                <a:tab pos="4690110" algn="l"/>
                <a:tab pos="6696075" algn="l"/>
              </a:tabLst>
            </a:pPr>
            <a:r>
              <a:rPr sz="2400" dirty="0">
                <a:latin typeface="Calibri"/>
                <a:cs typeface="Calibri"/>
              </a:rPr>
              <a:t>A	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2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gyűj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emé</a:t>
            </a:r>
            <a:r>
              <a:rPr sz="2400" spc="-5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ek	digi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t	állomá</a:t>
            </a:r>
            <a:r>
              <a:rPr sz="2400" spc="-5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á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ak	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á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a,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49078" y="1849653"/>
            <a:ext cx="112776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sz="2400" dirty="0">
                <a:latin typeface="Calibri"/>
                <a:cs typeface="Calibri"/>
              </a:rPr>
              <a:t>a	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elj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2154" y="2142870"/>
            <a:ext cx="72288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digi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ali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álandó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állomá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yh</a:t>
            </a:r>
            <a:r>
              <a:rPr sz="2400" spc="-4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z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7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ép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</a:t>
            </a:r>
            <a:r>
              <a:rPr sz="2400" spc="-80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elíti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 </a:t>
            </a:r>
            <a:r>
              <a:rPr sz="2400" spc="-20" dirty="0">
                <a:latin typeface="Calibri"/>
                <a:cs typeface="Calibri"/>
              </a:rPr>
              <a:t>50%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554" y="2543586"/>
            <a:ext cx="2464435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nag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ság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7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4086" y="2561970"/>
            <a:ext cx="62623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1190" algn="l"/>
                <a:tab pos="1077595" algn="l"/>
                <a:tab pos="3519170" algn="l"/>
              </a:tabLst>
            </a:pPr>
            <a:r>
              <a:rPr sz="2400" dirty="0">
                <a:latin typeface="Calibri"/>
                <a:cs typeface="Calibri"/>
              </a:rPr>
              <a:t>nő	a	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0" dirty="0">
                <a:latin typeface="Calibri"/>
                <a:cs typeface="Calibri"/>
              </a:rPr>
              <a:t>ö</a:t>
            </a:r>
            <a:r>
              <a:rPr sz="2400" spc="-2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gyűj</a:t>
            </a:r>
            <a:r>
              <a:rPr sz="2400" spc="-2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ek	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lom</a:t>
            </a:r>
            <a:r>
              <a:rPr sz="2400" spc="-40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ol</a:t>
            </a:r>
            <a:r>
              <a:rPr sz="2400" spc="-6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ál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ás</a:t>
            </a:r>
            <a:r>
              <a:rPr sz="2400" spc="-35" dirty="0">
                <a:latin typeface="Calibri"/>
                <a:cs typeface="Calibri"/>
              </a:rPr>
              <a:t>á</a:t>
            </a:r>
            <a:r>
              <a:rPr sz="2400" dirty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3554" y="2854579"/>
            <a:ext cx="9004300" cy="321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algn="just">
              <a:lnSpc>
                <a:spcPts val="2310"/>
              </a:lnSpc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ybe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ő  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elha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zná</a:t>
            </a:r>
            <a:r>
              <a:rPr sz="2400" spc="10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ók  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ám</a:t>
            </a:r>
            <a:r>
              <a:rPr sz="2400" spc="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, 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 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gl</a:t>
            </a:r>
            <a:r>
              <a:rPr sz="2400" b="1" spc="-10" dirty="0">
                <a:latin typeface="Calibri"/>
                <a:cs typeface="Calibri"/>
              </a:rPr>
              <a:t>é</a:t>
            </a:r>
            <a:r>
              <a:rPr sz="2400" b="1" spc="-35" dirty="0">
                <a:latin typeface="Calibri"/>
                <a:cs typeface="Calibri"/>
              </a:rPr>
              <a:t>vő</a:t>
            </a:r>
            <a:r>
              <a:rPr sz="2400" b="1" dirty="0">
                <a:latin typeface="Calibri"/>
                <a:cs typeface="Calibri"/>
              </a:rPr>
              <a:t>,  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il</a:t>
            </a:r>
            <a:r>
              <a:rPr sz="2400" b="1" spc="-20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et</a:t>
            </a:r>
            <a:r>
              <a:rPr sz="2400" b="1" spc="-4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  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 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é</a:t>
            </a:r>
            <a:r>
              <a:rPr sz="2400" b="1" dirty="0">
                <a:latin typeface="Calibri"/>
                <a:cs typeface="Calibri"/>
              </a:rPr>
              <a:t>t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ejö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ő d</a:t>
            </a:r>
            <a:r>
              <a:rPr sz="2400" b="1" spc="-10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gi</a:t>
            </a:r>
            <a:r>
              <a:rPr sz="2400" b="1" spc="-3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ális  </a:t>
            </a:r>
            <a:r>
              <a:rPr sz="2400" b="1" spc="-145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ar</a:t>
            </a:r>
            <a:r>
              <a:rPr sz="2400" b="1" spc="-2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alm</a:t>
            </a:r>
            <a:r>
              <a:rPr sz="2400" b="1" spc="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k  </a:t>
            </a:r>
            <a:r>
              <a:rPr sz="2400" b="1" spc="-16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eg</a:t>
            </a:r>
            <a:r>
              <a:rPr sz="2400" b="1" dirty="0">
                <a:latin typeface="Calibri"/>
                <a:cs typeface="Calibri"/>
              </a:rPr>
              <a:t>y  </a:t>
            </a:r>
            <a:r>
              <a:rPr sz="2400" b="1" spc="-145" dirty="0">
                <a:latin typeface="Calibri"/>
                <a:cs typeface="Calibri"/>
              </a:rPr>
              <a:t> 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spc="-35" dirty="0">
                <a:latin typeface="Calibri"/>
                <a:cs typeface="Calibri"/>
              </a:rPr>
              <a:t>ö</a:t>
            </a:r>
            <a:r>
              <a:rPr sz="2400" b="1" spc="-45" dirty="0">
                <a:latin typeface="Calibri"/>
                <a:cs typeface="Calibri"/>
              </a:rPr>
              <a:t>z</a:t>
            </a:r>
            <a:r>
              <a:rPr sz="2400" b="1" dirty="0">
                <a:latin typeface="Calibri"/>
                <a:cs typeface="Calibri"/>
              </a:rPr>
              <a:t>ös  </a:t>
            </a:r>
            <a:r>
              <a:rPr sz="2400" b="1" spc="-145" dirty="0">
                <a:latin typeface="Calibri"/>
                <a:cs typeface="Calibri"/>
              </a:rPr>
              <a:t> 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eső  </a:t>
            </a:r>
            <a:r>
              <a:rPr sz="2400" b="1" spc="-15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elü</a:t>
            </a:r>
            <a:r>
              <a:rPr sz="2400" b="1" spc="-10" dirty="0">
                <a:latin typeface="Calibri"/>
                <a:cs typeface="Calibri"/>
              </a:rPr>
              <a:t>le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en  </a:t>
            </a:r>
            <a:r>
              <a:rPr sz="2400" b="1" spc="-1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(N</a:t>
            </a:r>
            <a:r>
              <a:rPr sz="2400" b="1" spc="-10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)  </a:t>
            </a:r>
            <a:r>
              <a:rPr sz="2400" b="1" spc="-16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elérh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őek </a:t>
            </a:r>
            <a:r>
              <a:rPr sz="2400" b="1" spc="-10" dirty="0">
                <a:latin typeface="Calibri"/>
                <a:cs typeface="Calibri"/>
              </a:rPr>
              <a:t>leg</a:t>
            </a:r>
            <a:r>
              <a:rPr sz="2400" b="1" spc="-35" dirty="0">
                <a:latin typeface="Calibri"/>
                <a:cs typeface="Calibri"/>
              </a:rPr>
              <a:t>y</a:t>
            </a:r>
            <a:r>
              <a:rPr sz="2400" b="1" spc="-5" dirty="0">
                <a:latin typeface="Calibri"/>
                <a:cs typeface="Calibri"/>
              </a:rPr>
              <a:t>ene</a:t>
            </a:r>
            <a:r>
              <a:rPr sz="2400" b="1" spc="5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10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  </a:t>
            </a:r>
            <a:r>
              <a:rPr sz="2400" spc="-2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Digi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ális   </a:t>
            </a:r>
            <a:r>
              <a:rPr sz="2400" spc="-2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ta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ási   </a:t>
            </a:r>
            <a:r>
              <a:rPr sz="2400" spc="-2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égia   </a:t>
            </a:r>
            <a:r>
              <a:rPr sz="2400" spc="-2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él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end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10" dirty="0">
                <a:latin typeface="Calibri"/>
                <a:cs typeface="Calibri"/>
              </a:rPr>
              <a:t>é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z   </a:t>
            </a:r>
            <a:r>
              <a:rPr sz="2400" spc="-2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5" dirty="0">
                <a:latin typeface="Calibri"/>
                <a:cs typeface="Calibri"/>
              </a:rPr>
              <a:t>od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   </a:t>
            </a:r>
            <a:r>
              <a:rPr sz="2400" spc="-2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40%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5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-20" dirty="0">
                <a:latin typeface="Calibri"/>
                <a:cs typeface="Calibri"/>
              </a:rPr>
              <a:t>em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edik</a:t>
            </a:r>
            <a:r>
              <a:rPr sz="2400" spc="1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2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gyűj</a:t>
            </a:r>
            <a:r>
              <a:rPr sz="2400" spc="-2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5" dirty="0">
                <a:latin typeface="Calibri"/>
                <a:cs typeface="Calibri"/>
              </a:rPr>
              <a:t>é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yi</a:t>
            </a:r>
            <a:r>
              <a:rPr sz="2400" spc="16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ma</a:t>
            </a:r>
            <a:r>
              <a:rPr sz="2400" spc="-10" dirty="0">
                <a:latin typeface="Calibri"/>
                <a:cs typeface="Calibri"/>
              </a:rPr>
              <a:t>k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épülő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elha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ználh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ó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digi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ális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ana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k  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áma.  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2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gyűj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emé</a:t>
            </a:r>
            <a:r>
              <a:rPr sz="2400" spc="-5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ek  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   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nag</a:t>
            </a:r>
            <a:r>
              <a:rPr sz="2400" spc="-25" dirty="0">
                <a:latin typeface="Calibri"/>
                <a:cs typeface="Calibri"/>
              </a:rPr>
              <a:t>y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b   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ámú állampol</a:t>
            </a:r>
            <a:r>
              <a:rPr sz="2400" spc="-6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ár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digi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ális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omp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ia</a:t>
            </a:r>
            <a:r>
              <a:rPr sz="2400" spc="-7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35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éséh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z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járuln</a:t>
            </a:r>
            <a:r>
              <a:rPr sz="2400" spc="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4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z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á,</a:t>
            </a:r>
            <a:endParaRPr sz="24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45" dirty="0">
                <a:latin typeface="Calibri"/>
                <a:cs typeface="Calibri"/>
              </a:rPr>
              <a:t>ö</a:t>
            </a:r>
            <a:r>
              <a:rPr sz="2400" spc="-2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gyűj</a:t>
            </a:r>
            <a:r>
              <a:rPr sz="2400" spc="-2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5" dirty="0">
                <a:latin typeface="Calibri"/>
                <a:cs typeface="Calibri"/>
              </a:rPr>
              <a:t>é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yi 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ar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lmak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öbbl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orm</a:t>
            </a:r>
            <a:r>
              <a:rPr sz="2400" spc="-10" dirty="0">
                <a:latin typeface="Calibri"/>
                <a:cs typeface="Calibri"/>
              </a:rPr>
              <a:t>á</a:t>
            </a:r>
            <a:r>
              <a:rPr sz="2400" dirty="0">
                <a:latin typeface="Calibri"/>
                <a:cs typeface="Calibri"/>
              </a:rPr>
              <a:t>ci</a:t>
            </a:r>
            <a:r>
              <a:rPr sz="2400" spc="-15" dirty="0">
                <a:latin typeface="Calibri"/>
                <a:cs typeface="Calibri"/>
              </a:rPr>
              <a:t>ó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segítik 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 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thoni mun</a:t>
            </a:r>
            <a:r>
              <a:rPr sz="2400" spc="-50" dirty="0">
                <a:latin typeface="Calibri"/>
                <a:cs typeface="Calibri"/>
              </a:rPr>
              <a:t>k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ég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t,  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30" dirty="0">
                <a:latin typeface="Calibri"/>
                <a:cs typeface="Calibri"/>
              </a:rPr>
              <a:t> s</a:t>
            </a:r>
            <a:r>
              <a:rPr sz="2400" dirty="0">
                <a:latin typeface="Calibri"/>
                <a:cs typeface="Calibri"/>
              </a:rPr>
              <a:t>zí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onalas  </a:t>
            </a:r>
            <a:r>
              <a:rPr sz="2400" spc="-35" dirty="0">
                <a:latin typeface="Calibri"/>
                <a:cs typeface="Calibri"/>
              </a:rPr>
              <a:t> r</a:t>
            </a:r>
            <a:r>
              <a:rPr sz="2400" dirty="0">
                <a:latin typeface="Calibri"/>
                <a:cs typeface="Calibri"/>
              </a:rPr>
              <a:t>ek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eációt,  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ai  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  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on  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túli turi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zti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ztinációk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megisme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10" dirty="0">
                <a:latin typeface="Calibri"/>
                <a:cs typeface="Calibri"/>
              </a:rPr>
              <a:t>é</a:t>
            </a:r>
            <a:r>
              <a:rPr sz="2400" dirty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0280">
              <a:lnSpc>
                <a:spcPts val="5015"/>
              </a:lnSpc>
            </a:pPr>
            <a:r>
              <a:rPr dirty="0"/>
              <a:t>A meg</a:t>
            </a:r>
            <a:r>
              <a:rPr spc="-75" dirty="0"/>
              <a:t>v</a:t>
            </a:r>
            <a:r>
              <a:rPr dirty="0"/>
              <a:t>alósí</a:t>
            </a:r>
            <a:r>
              <a:rPr spc="-70" dirty="0"/>
              <a:t>t</a:t>
            </a:r>
            <a:r>
              <a:rPr dirty="0"/>
              <a:t>ás második</a:t>
            </a:r>
            <a:r>
              <a:rPr spc="-25" dirty="0"/>
              <a:t> </a:t>
            </a:r>
            <a:r>
              <a:rPr spc="-50" dirty="0"/>
              <a:t>s</a:t>
            </a:r>
            <a:r>
              <a:rPr spc="-95" dirty="0"/>
              <a:t>z</a:t>
            </a:r>
            <a:r>
              <a:rPr dirty="0"/>
              <a:t>a</a:t>
            </a:r>
            <a:r>
              <a:rPr spc="-85" dirty="0"/>
              <a:t>k</a:t>
            </a:r>
            <a:r>
              <a:rPr dirty="0"/>
              <a:t>a</a:t>
            </a:r>
            <a:r>
              <a:rPr spc="-50" dirty="0"/>
              <a:t>s</a:t>
            </a:r>
            <a:r>
              <a:rPr spc="-95" dirty="0"/>
              <a:t>z</a:t>
            </a:r>
            <a:r>
              <a:rPr dirty="0"/>
              <a:t>ában</a:t>
            </a:r>
          </a:p>
          <a:p>
            <a:pPr marL="970280">
              <a:lnSpc>
                <a:spcPts val="5015"/>
              </a:lnSpc>
            </a:pPr>
            <a:r>
              <a:rPr spc="-5" dirty="0">
                <a:latin typeface="Calibri Light"/>
                <a:cs typeface="Calibri Light"/>
              </a:rPr>
              <a:t>2025-</a:t>
            </a:r>
            <a:r>
              <a:rPr dirty="0">
                <a:latin typeface="Calibri Light"/>
                <a:cs typeface="Calibri Light"/>
              </a:rPr>
              <a:t>ig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18</a:t>
            </a:fld>
            <a:endParaRPr spc="-1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065" indent="-228600">
              <a:lnSpc>
                <a:spcPts val="3195"/>
              </a:lnSpc>
              <a:buFont typeface="Arial"/>
              <a:buChar char="•"/>
              <a:tabLst>
                <a:tab pos="901700" algn="l"/>
              </a:tabLst>
            </a:pPr>
            <a:r>
              <a:rPr spc="-15" dirty="0">
                <a:latin typeface="Calibri"/>
                <a:cs typeface="Calibri"/>
              </a:rPr>
              <a:t>Az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5" dirty="0"/>
              <a:t>aud</a:t>
            </a:r>
            <a:r>
              <a:rPr spc="-25" dirty="0"/>
              <a:t>i</a:t>
            </a:r>
            <a:r>
              <a:rPr spc="-30" dirty="0"/>
              <a:t>o</a:t>
            </a:r>
            <a:r>
              <a:rPr dirty="0"/>
              <a:t>v</a:t>
            </a:r>
            <a:r>
              <a:rPr spc="-15" dirty="0"/>
              <a:t>i</a:t>
            </a:r>
            <a:r>
              <a:rPr spc="-30" dirty="0"/>
              <a:t>z</a:t>
            </a:r>
            <a:r>
              <a:rPr dirty="0"/>
              <a:t>uá</a:t>
            </a:r>
            <a:r>
              <a:rPr spc="-10" dirty="0"/>
              <a:t>l</a:t>
            </a:r>
            <a:r>
              <a:rPr dirty="0"/>
              <a:t>is</a:t>
            </a:r>
            <a:r>
              <a:rPr spc="20" dirty="0"/>
              <a:t> </a:t>
            </a:r>
            <a:r>
              <a:rPr spc="-15" dirty="0"/>
              <a:t>a</a:t>
            </a:r>
            <a:r>
              <a:rPr spc="-50" dirty="0"/>
              <a:t>r</a:t>
            </a:r>
            <a:r>
              <a:rPr dirty="0"/>
              <a:t>ch</a:t>
            </a:r>
            <a:r>
              <a:rPr spc="-10" dirty="0"/>
              <a:t>í</a:t>
            </a:r>
            <a:r>
              <a:rPr spc="-15" dirty="0"/>
              <a:t>v</a:t>
            </a:r>
            <a:r>
              <a:rPr spc="-30" dirty="0"/>
              <a:t>u</a:t>
            </a:r>
            <a:r>
              <a:rPr spc="-20" dirty="0"/>
              <a:t>mok</a:t>
            </a:r>
            <a:r>
              <a:rPr spc="15" dirty="0"/>
              <a:t> </a:t>
            </a:r>
            <a:r>
              <a:rPr spc="-50" dirty="0"/>
              <a:t>t</a:t>
            </a:r>
            <a:r>
              <a:rPr spc="-15" dirty="0"/>
              <a:t>ar</a:t>
            </a:r>
            <a:r>
              <a:rPr spc="-50" dirty="0"/>
              <a:t>t</a:t>
            </a:r>
            <a:r>
              <a:rPr spc="-15" dirty="0"/>
              <a:t>alom</a:t>
            </a:r>
            <a:r>
              <a:rPr spc="-50" dirty="0"/>
              <a:t>s</a:t>
            </a:r>
            <a:r>
              <a:rPr spc="-80" dirty="0"/>
              <a:t>z</a:t>
            </a:r>
            <a:r>
              <a:rPr dirty="0"/>
              <a:t>ol</a:t>
            </a:r>
            <a:r>
              <a:rPr spc="-55" dirty="0"/>
              <a:t>g</a:t>
            </a:r>
            <a:r>
              <a:rPr dirty="0"/>
              <a:t>ál</a:t>
            </a:r>
            <a:r>
              <a:rPr spc="-45" dirty="0"/>
              <a:t>t</a:t>
            </a:r>
            <a:r>
              <a:rPr spc="-35" dirty="0"/>
              <a:t>a</a:t>
            </a:r>
            <a:r>
              <a:rPr spc="-50" dirty="0"/>
              <a:t>t</a:t>
            </a:r>
            <a:r>
              <a:rPr spc="-15" dirty="0"/>
              <a:t>ása</a:t>
            </a:r>
            <a:r>
              <a:rPr spc="-5" dirty="0"/>
              <a:t> </a:t>
            </a:r>
            <a:r>
              <a:rPr spc="-40" dirty="0"/>
              <a:t>t</a:t>
            </a:r>
            <a:r>
              <a:rPr dirty="0"/>
              <a:t>e</a:t>
            </a:r>
            <a:r>
              <a:rPr spc="-10" dirty="0"/>
              <a:t>l</a:t>
            </a:r>
            <a:r>
              <a:rPr spc="-15" dirty="0"/>
              <a:t>jes</a:t>
            </a:r>
          </a:p>
          <a:p>
            <a:pPr marL="901065">
              <a:lnSpc>
                <a:spcPts val="3195"/>
              </a:lnSpc>
            </a:pPr>
            <a:r>
              <a:rPr spc="-110" dirty="0"/>
              <a:t>k</a:t>
            </a:r>
            <a:r>
              <a:rPr spc="-15" dirty="0"/>
              <a:t>örű</a:t>
            </a:r>
            <a:r>
              <a:rPr spc="-50" dirty="0"/>
              <a:t>v</a:t>
            </a:r>
            <a:r>
              <a:rPr spc="-15" dirty="0"/>
              <a:t>é</a:t>
            </a:r>
            <a:r>
              <a:rPr spc="10" dirty="0"/>
              <a:t> </a:t>
            </a:r>
            <a:r>
              <a:rPr spc="-55" dirty="0"/>
              <a:t>v</a:t>
            </a:r>
            <a:r>
              <a:rPr dirty="0"/>
              <a:t>ál</a:t>
            </a:r>
            <a:r>
              <a:rPr spc="-10" dirty="0"/>
              <a:t>ik,</a:t>
            </a:r>
          </a:p>
          <a:p>
            <a:pPr marL="901065" indent="-228600">
              <a:lnSpc>
                <a:spcPts val="3190"/>
              </a:lnSpc>
              <a:spcBef>
                <a:spcPts val="670"/>
              </a:spcBef>
              <a:buFont typeface="Arial"/>
              <a:buChar char="•"/>
              <a:tabLst>
                <a:tab pos="901700" algn="l"/>
              </a:tabLst>
            </a:pPr>
            <a:r>
              <a:rPr spc="-20" dirty="0">
                <a:latin typeface="Calibri"/>
                <a:cs typeface="Calibri"/>
              </a:rPr>
              <a:t>WEB</a:t>
            </a:r>
            <a:r>
              <a:rPr spc="-15" dirty="0">
                <a:latin typeface="Calibri"/>
                <a:cs typeface="Calibri"/>
              </a:rPr>
              <a:t>-</a:t>
            </a:r>
            <a:r>
              <a:rPr spc="-15" dirty="0"/>
              <a:t>a</a:t>
            </a:r>
            <a:r>
              <a:rPr spc="-70" dirty="0"/>
              <a:t>r</a:t>
            </a:r>
            <a:r>
              <a:rPr spc="-35" dirty="0"/>
              <a:t>a</a:t>
            </a:r>
            <a:r>
              <a:rPr spc="-50" dirty="0"/>
              <a:t>t</a:t>
            </a:r>
            <a:r>
              <a:rPr spc="-15" dirty="0"/>
              <a:t>ás</a:t>
            </a:r>
            <a:r>
              <a:rPr spc="20" dirty="0"/>
              <a:t> </a:t>
            </a:r>
            <a:r>
              <a:rPr spc="-45" dirty="0"/>
              <a:t>s</a:t>
            </a:r>
            <a:r>
              <a:rPr spc="-80" dirty="0"/>
              <a:t>z</a:t>
            </a:r>
            <a:r>
              <a:rPr spc="-15" dirty="0"/>
              <a:t>ol</a:t>
            </a:r>
            <a:r>
              <a:rPr spc="-70" dirty="0"/>
              <a:t>g</a:t>
            </a:r>
            <a:r>
              <a:rPr spc="-10" dirty="0"/>
              <a:t>ál</a:t>
            </a:r>
            <a:r>
              <a:rPr spc="-50" dirty="0"/>
              <a:t>t</a:t>
            </a:r>
            <a:r>
              <a:rPr spc="-35" dirty="0"/>
              <a:t>a</a:t>
            </a:r>
            <a:r>
              <a:rPr spc="-50" dirty="0"/>
              <a:t>t</a:t>
            </a:r>
            <a:r>
              <a:rPr spc="-15" dirty="0"/>
              <a:t>ás</a:t>
            </a:r>
            <a:r>
              <a:rPr spc="-5" dirty="0"/>
              <a:t> </a:t>
            </a:r>
            <a:r>
              <a:rPr spc="-25" dirty="0"/>
              <a:t>m</a:t>
            </a:r>
            <a:r>
              <a:rPr spc="-30" dirty="0"/>
              <a:t>ű</a:t>
            </a:r>
            <a:r>
              <a:rPr spc="-110" dirty="0"/>
              <a:t>k</a:t>
            </a:r>
            <a:r>
              <a:rPr spc="-15" dirty="0"/>
              <a:t>öd</a:t>
            </a:r>
            <a:r>
              <a:rPr spc="-20" dirty="0"/>
              <a:t>i</a:t>
            </a:r>
            <a:r>
              <a:rPr spc="-15" dirty="0"/>
              <a:t>k</a:t>
            </a:r>
            <a:r>
              <a:rPr spc="35" dirty="0"/>
              <a:t> </a:t>
            </a:r>
            <a:r>
              <a:rPr spc="-70" dirty="0"/>
              <a:t>K</a:t>
            </a:r>
            <a:r>
              <a:rPr spc="-15" dirty="0"/>
              <a:t>árp</a:t>
            </a:r>
            <a:r>
              <a:rPr spc="-40" dirty="0"/>
              <a:t>á</a:t>
            </a:r>
            <a:r>
              <a:rPr spc="-5" dirty="0"/>
              <a:t>t</a:t>
            </a:r>
            <a:r>
              <a:rPr spc="-15" dirty="0">
                <a:latin typeface="Calibri"/>
                <a:cs typeface="Calibri"/>
              </a:rPr>
              <a:t>-</a:t>
            </a:r>
            <a:r>
              <a:rPr spc="-20" dirty="0">
                <a:latin typeface="Calibri"/>
                <a:cs typeface="Calibri"/>
              </a:rPr>
              <a:t>mede</a:t>
            </a:r>
            <a:r>
              <a:rPr spc="-30" dirty="0">
                <a:latin typeface="Calibri"/>
                <a:cs typeface="Calibri"/>
              </a:rPr>
              <a:t>n</a:t>
            </a:r>
            <a:r>
              <a:rPr spc="-15" dirty="0">
                <a:latin typeface="Calibri"/>
                <a:cs typeface="Calibri"/>
              </a:rPr>
              <a:t>cei</a:t>
            </a:r>
          </a:p>
          <a:p>
            <a:pPr marL="901065">
              <a:lnSpc>
                <a:spcPts val="3190"/>
              </a:lnSpc>
            </a:pPr>
            <a:r>
              <a:rPr spc="-15" dirty="0"/>
              <a:t>h</a:t>
            </a:r>
            <a:r>
              <a:rPr spc="-45" dirty="0"/>
              <a:t>at</a:t>
            </a:r>
            <a:r>
              <a:rPr spc="-15" dirty="0"/>
              <a:t>ó</a:t>
            </a:r>
            <a:r>
              <a:rPr spc="-114" dirty="0"/>
              <a:t>k</a:t>
            </a:r>
            <a:r>
              <a:rPr spc="-15" dirty="0"/>
              <a:t>ör</a:t>
            </a:r>
            <a:r>
              <a:rPr spc="-55" dirty="0"/>
              <a:t>r</a:t>
            </a:r>
            <a:r>
              <a:rPr dirty="0"/>
              <a:t>e</a:t>
            </a:r>
            <a:r>
              <a:rPr spc="-10" dirty="0"/>
              <a:t>l,</a:t>
            </a:r>
          </a:p>
          <a:p>
            <a:pPr marL="901065" marR="135890" indent="-228600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901700" algn="l"/>
              </a:tabLst>
            </a:pPr>
            <a:r>
              <a:rPr spc="-15" dirty="0">
                <a:latin typeface="Calibri"/>
                <a:cs typeface="Calibri"/>
              </a:rPr>
              <a:t>a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10" dirty="0"/>
              <a:t>k</a:t>
            </a:r>
            <a:r>
              <a:rPr spc="-50" dirty="0"/>
              <a:t>ö</a:t>
            </a:r>
            <a:r>
              <a:rPr spc="-45" dirty="0"/>
              <a:t>z</a:t>
            </a:r>
            <a:r>
              <a:rPr spc="-15" dirty="0"/>
              <a:t>gyűj</a:t>
            </a:r>
            <a:r>
              <a:rPr spc="-40" dirty="0"/>
              <a:t>t</a:t>
            </a:r>
            <a:r>
              <a:rPr spc="-20" dirty="0"/>
              <a:t>emé</a:t>
            </a:r>
            <a:r>
              <a:rPr spc="-75" dirty="0"/>
              <a:t>n</a:t>
            </a:r>
            <a:r>
              <a:rPr spc="-60" dirty="0"/>
              <a:t>y</a:t>
            </a:r>
            <a:r>
              <a:rPr spc="-15" dirty="0"/>
              <a:t>ek</a:t>
            </a:r>
            <a:r>
              <a:rPr spc="10" dirty="0"/>
              <a:t> </a:t>
            </a:r>
            <a:r>
              <a:rPr spc="-15" dirty="0"/>
              <a:t>d</a:t>
            </a:r>
            <a:r>
              <a:rPr spc="-25" dirty="0"/>
              <a:t>i</a:t>
            </a:r>
            <a:r>
              <a:rPr spc="-10" dirty="0"/>
              <a:t>gi</a:t>
            </a:r>
            <a:r>
              <a:rPr spc="-55" dirty="0"/>
              <a:t>t</a:t>
            </a:r>
            <a:r>
              <a:rPr dirty="0"/>
              <a:t>al</a:t>
            </a:r>
            <a:r>
              <a:rPr spc="-10" dirty="0"/>
              <a:t>i</a:t>
            </a:r>
            <a:r>
              <a:rPr spc="-65" dirty="0"/>
              <a:t>z</a:t>
            </a:r>
            <a:r>
              <a:rPr spc="-10" dirty="0"/>
              <a:t>ált</a:t>
            </a:r>
            <a:r>
              <a:rPr spc="-5" dirty="0"/>
              <a:t> </a:t>
            </a:r>
            <a:r>
              <a:rPr spc="-15" dirty="0"/>
              <a:t>állomá</a:t>
            </a:r>
            <a:r>
              <a:rPr spc="-75" dirty="0"/>
              <a:t>ny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elé</a:t>
            </a:r>
            <a:r>
              <a:rPr spc="-25" dirty="0"/>
              <a:t>r</a:t>
            </a:r>
            <a:r>
              <a:rPr dirty="0"/>
              <a:t>i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35" dirty="0"/>
              <a:t>s</a:t>
            </a:r>
            <a:r>
              <a:rPr spc="-65" dirty="0"/>
              <a:t>z</a:t>
            </a:r>
            <a:r>
              <a:rPr spc="-15" dirty="0"/>
              <a:t>a</a:t>
            </a:r>
            <a:r>
              <a:rPr spc="-60" dirty="0"/>
              <a:t>k</a:t>
            </a:r>
            <a:r>
              <a:rPr spc="-15" dirty="0"/>
              <a:t>ági</a:t>
            </a:r>
            <a:r>
              <a:rPr spc="-10" dirty="0"/>
              <a:t> a</a:t>
            </a:r>
            <a:r>
              <a:rPr spc="10" dirty="0"/>
              <a:t>g</a:t>
            </a:r>
            <a:r>
              <a:rPr spc="-15" dirty="0"/>
              <a:t>g</a:t>
            </a:r>
            <a:r>
              <a:rPr spc="-50" dirty="0"/>
              <a:t>r</a:t>
            </a:r>
            <a:r>
              <a:rPr spc="-15" dirty="0"/>
              <a:t>e</a:t>
            </a:r>
            <a:r>
              <a:rPr spc="-60" dirty="0"/>
              <a:t>g</a:t>
            </a:r>
            <a:r>
              <a:rPr spc="-50" dirty="0"/>
              <a:t>á</a:t>
            </a:r>
            <a:r>
              <a:rPr spc="-40" dirty="0"/>
              <a:t>t</a:t>
            </a:r>
            <a:r>
              <a:rPr spc="-15" dirty="0"/>
              <a:t>o</a:t>
            </a:r>
            <a:r>
              <a:rPr spc="-65" dirty="0"/>
              <a:t>r</a:t>
            </a:r>
            <a:r>
              <a:rPr spc="-15" dirty="0"/>
              <a:t>ok</a:t>
            </a:r>
            <a:r>
              <a:rPr spc="-20" dirty="0"/>
              <a:t> </a:t>
            </a:r>
            <a:r>
              <a:rPr spc="-10" dirty="0"/>
              <a:t>ál</a:t>
            </a:r>
            <a:r>
              <a:rPr spc="-50" dirty="0"/>
              <a:t>t</a:t>
            </a:r>
            <a:r>
              <a:rPr spc="-10" dirty="0"/>
              <a:t>al</a:t>
            </a:r>
            <a:r>
              <a:rPr spc="-5" dirty="0"/>
              <a:t> </a:t>
            </a:r>
            <a:r>
              <a:rPr spc="-20" dirty="0"/>
              <a:t>megh</a:t>
            </a:r>
            <a:r>
              <a:rPr spc="-35" dirty="0"/>
              <a:t>a</a:t>
            </a:r>
            <a:r>
              <a:rPr spc="-50" dirty="0"/>
              <a:t>t</a:t>
            </a:r>
            <a:r>
              <a:rPr spc="-15" dirty="0"/>
              <a:t>á</a:t>
            </a:r>
            <a:r>
              <a:rPr spc="-60" dirty="0"/>
              <a:t>r</a:t>
            </a:r>
            <a:r>
              <a:rPr spc="-50" dirty="0"/>
              <a:t>o</a:t>
            </a:r>
            <a:r>
              <a:rPr spc="-80" dirty="0"/>
              <a:t>z</a:t>
            </a:r>
            <a:r>
              <a:rPr spc="-15" dirty="0"/>
              <a:t>o</a:t>
            </a:r>
            <a:r>
              <a:rPr spc="-45" dirty="0"/>
              <a:t>t</a:t>
            </a:r>
            <a:r>
              <a:rPr spc="-10" dirty="0"/>
              <a:t>t </a:t>
            </a:r>
            <a:r>
              <a:rPr spc="-15" dirty="0"/>
              <a:t>elé</a:t>
            </a:r>
            <a:r>
              <a:rPr spc="-25" dirty="0"/>
              <a:t>r</a:t>
            </a:r>
            <a:r>
              <a:rPr spc="-15" dirty="0"/>
              <a:t>ni</a:t>
            </a:r>
            <a:r>
              <a:rPr dirty="0"/>
              <a:t> </a:t>
            </a:r>
            <a:r>
              <a:rPr spc="-10" dirty="0"/>
              <a:t>kí</a:t>
            </a:r>
            <a:r>
              <a:rPr spc="-65" dirty="0"/>
              <a:t>v</a:t>
            </a:r>
            <a:r>
              <a:rPr spc="-15" dirty="0"/>
              <a:t>á</a:t>
            </a:r>
            <a:r>
              <a:rPr spc="-40" dirty="0"/>
              <a:t>n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40" dirty="0"/>
              <a:t>s</a:t>
            </a:r>
            <a:r>
              <a:rPr spc="-10" dirty="0"/>
              <a:t>zi</a:t>
            </a:r>
            <a:r>
              <a:rPr spc="-55" dirty="0"/>
              <a:t>n</a:t>
            </a:r>
            <a:r>
              <a:rPr spc="-40" dirty="0"/>
              <a:t>t</a:t>
            </a:r>
            <a:r>
              <a:rPr spc="-30" dirty="0"/>
              <a:t>e</a:t>
            </a:r>
            <a:r>
              <a:rPr spc="-10" dirty="0"/>
              <a:t>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3554" y="407797"/>
            <a:ext cx="578993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0" dirty="0">
                <a:latin typeface="Calibri Light"/>
                <a:cs typeface="Calibri Light"/>
              </a:rPr>
              <a:t>KDS </a:t>
            </a:r>
            <a:r>
              <a:rPr sz="4400" b="0" spc="-50" dirty="0">
                <a:latin typeface="Calibri Light"/>
                <a:cs typeface="Calibri Light"/>
              </a:rPr>
              <a:t>s</a:t>
            </a:r>
            <a:r>
              <a:rPr sz="4400" b="0" spc="-114" dirty="0">
                <a:latin typeface="Calibri Light"/>
                <a:cs typeface="Calibri Light"/>
              </a:rPr>
              <a:t>z</a:t>
            </a:r>
            <a:r>
              <a:rPr sz="4400" b="0" dirty="0">
                <a:latin typeface="Calibri Light"/>
                <a:cs typeface="Calibri Light"/>
              </a:rPr>
              <a:t>ol</a:t>
            </a:r>
            <a:r>
              <a:rPr sz="4400" b="0" spc="-90" dirty="0">
                <a:latin typeface="Calibri Light"/>
                <a:cs typeface="Calibri Light"/>
              </a:rPr>
              <a:t>g</a:t>
            </a:r>
            <a:r>
              <a:rPr sz="4400" b="0" dirty="0">
                <a:latin typeface="Calibri Light"/>
                <a:cs typeface="Calibri Light"/>
              </a:rPr>
              <a:t>ál</a:t>
            </a:r>
            <a:r>
              <a:rPr sz="4400" b="0" spc="-60" dirty="0">
                <a:latin typeface="Calibri Light"/>
                <a:cs typeface="Calibri Light"/>
              </a:rPr>
              <a:t>t</a:t>
            </a:r>
            <a:r>
              <a:rPr sz="4400" b="0" spc="-50" dirty="0">
                <a:latin typeface="Calibri Light"/>
                <a:cs typeface="Calibri Light"/>
              </a:rPr>
              <a:t>a</a:t>
            </a:r>
            <a:r>
              <a:rPr sz="4400" b="0" spc="-60" dirty="0">
                <a:latin typeface="Calibri Light"/>
                <a:cs typeface="Calibri Light"/>
              </a:rPr>
              <a:t>t</a:t>
            </a:r>
            <a:r>
              <a:rPr sz="4400" b="0" dirty="0">
                <a:latin typeface="Calibri Light"/>
                <a:cs typeface="Calibri Light"/>
              </a:rPr>
              <a:t>ási modellje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77711" y="1016508"/>
            <a:ext cx="1392936" cy="1182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97964" y="3049523"/>
            <a:ext cx="10175748" cy="10774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98185" y="2274316"/>
            <a:ext cx="29229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N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-35" dirty="0">
                <a:latin typeface="Calibri"/>
                <a:cs typeface="Calibri"/>
              </a:rPr>
              <a:t>z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ti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5" dirty="0">
                <a:latin typeface="Calibri"/>
                <a:cs typeface="Calibri"/>
              </a:rPr>
              <a:t>d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t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ár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oj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5" dirty="0">
                <a:latin typeface="Calibri"/>
                <a:cs typeface="Calibri"/>
              </a:rPr>
              <a:t>k</a:t>
            </a:r>
            <a:r>
              <a:rPr sz="1800" b="1" dirty="0">
                <a:latin typeface="Calibri"/>
                <a:cs typeface="Calibri"/>
              </a:rPr>
              <a:t>t (NAP)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83154" y="1828419"/>
            <a:ext cx="2524760" cy="1232535"/>
          </a:xfrm>
          <a:custGeom>
            <a:avLst/>
            <a:gdLst/>
            <a:ahLst/>
            <a:cxnLst/>
            <a:rect l="l" t="t" r="r" b="b"/>
            <a:pathLst>
              <a:path w="2524760" h="1232535">
                <a:moveTo>
                  <a:pt x="2449003" y="23279"/>
                </a:moveTo>
                <a:lnTo>
                  <a:pt x="0" y="1209039"/>
                </a:lnTo>
                <a:lnTo>
                  <a:pt x="11175" y="1232407"/>
                </a:lnTo>
                <a:lnTo>
                  <a:pt x="2460288" y="46656"/>
                </a:lnTo>
                <a:lnTo>
                  <a:pt x="2449003" y="23279"/>
                </a:lnTo>
                <a:close/>
              </a:path>
              <a:path w="2524760" h="1232535">
                <a:moveTo>
                  <a:pt x="2511900" y="17652"/>
                </a:moveTo>
                <a:lnTo>
                  <a:pt x="2460624" y="17652"/>
                </a:lnTo>
                <a:lnTo>
                  <a:pt x="2471928" y="41020"/>
                </a:lnTo>
                <a:lnTo>
                  <a:pt x="2460288" y="46656"/>
                </a:lnTo>
                <a:lnTo>
                  <a:pt x="2471547" y="69976"/>
                </a:lnTo>
                <a:lnTo>
                  <a:pt x="2511900" y="17652"/>
                </a:lnTo>
                <a:close/>
              </a:path>
              <a:path w="2524760" h="1232535">
                <a:moveTo>
                  <a:pt x="2460624" y="17652"/>
                </a:moveTo>
                <a:lnTo>
                  <a:pt x="2449003" y="23279"/>
                </a:lnTo>
                <a:lnTo>
                  <a:pt x="2460288" y="46656"/>
                </a:lnTo>
                <a:lnTo>
                  <a:pt x="2471928" y="41020"/>
                </a:lnTo>
                <a:lnTo>
                  <a:pt x="2460624" y="17652"/>
                </a:lnTo>
                <a:close/>
              </a:path>
              <a:path w="2524760" h="1232535">
                <a:moveTo>
                  <a:pt x="2437765" y="0"/>
                </a:moveTo>
                <a:lnTo>
                  <a:pt x="2449003" y="23279"/>
                </a:lnTo>
                <a:lnTo>
                  <a:pt x="2460624" y="17652"/>
                </a:lnTo>
                <a:lnTo>
                  <a:pt x="2511900" y="17652"/>
                </a:lnTo>
                <a:lnTo>
                  <a:pt x="2524633" y="1142"/>
                </a:lnTo>
                <a:lnTo>
                  <a:pt x="2437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41969" y="1702180"/>
            <a:ext cx="3028950" cy="1360170"/>
          </a:xfrm>
          <a:custGeom>
            <a:avLst/>
            <a:gdLst/>
            <a:ahLst/>
            <a:cxnLst/>
            <a:rect l="l" t="t" r="r" b="b"/>
            <a:pathLst>
              <a:path w="3028950" h="1360170">
                <a:moveTo>
                  <a:pt x="76305" y="23712"/>
                </a:moveTo>
                <a:lnTo>
                  <a:pt x="65801" y="47294"/>
                </a:lnTo>
                <a:lnTo>
                  <a:pt x="3017901" y="1359789"/>
                </a:lnTo>
                <a:lnTo>
                  <a:pt x="3028441" y="1336167"/>
                </a:lnTo>
                <a:lnTo>
                  <a:pt x="76305" y="23712"/>
                </a:lnTo>
                <a:close/>
              </a:path>
              <a:path w="3028950" h="1360170">
                <a:moveTo>
                  <a:pt x="86868" y="0"/>
                </a:moveTo>
                <a:lnTo>
                  <a:pt x="0" y="3937"/>
                </a:lnTo>
                <a:lnTo>
                  <a:pt x="55245" y="70993"/>
                </a:lnTo>
                <a:lnTo>
                  <a:pt x="65801" y="47294"/>
                </a:lnTo>
                <a:lnTo>
                  <a:pt x="53975" y="42037"/>
                </a:lnTo>
                <a:lnTo>
                  <a:pt x="64388" y="18415"/>
                </a:lnTo>
                <a:lnTo>
                  <a:pt x="78665" y="18415"/>
                </a:lnTo>
                <a:lnTo>
                  <a:pt x="86868" y="0"/>
                </a:lnTo>
                <a:close/>
              </a:path>
              <a:path w="3028950" h="1360170">
                <a:moveTo>
                  <a:pt x="64388" y="18415"/>
                </a:moveTo>
                <a:lnTo>
                  <a:pt x="53975" y="42037"/>
                </a:lnTo>
                <a:lnTo>
                  <a:pt x="65801" y="47294"/>
                </a:lnTo>
                <a:lnTo>
                  <a:pt x="76305" y="23712"/>
                </a:lnTo>
                <a:lnTo>
                  <a:pt x="64388" y="18415"/>
                </a:lnTo>
                <a:close/>
              </a:path>
              <a:path w="3028950" h="1360170">
                <a:moveTo>
                  <a:pt x="78665" y="18415"/>
                </a:moveTo>
                <a:lnTo>
                  <a:pt x="64388" y="18415"/>
                </a:lnTo>
                <a:lnTo>
                  <a:pt x="76305" y="23712"/>
                </a:lnTo>
                <a:lnTo>
                  <a:pt x="78665" y="184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96891" y="1934717"/>
            <a:ext cx="962025" cy="1009015"/>
          </a:xfrm>
          <a:custGeom>
            <a:avLst/>
            <a:gdLst/>
            <a:ahLst/>
            <a:cxnLst/>
            <a:rect l="l" t="t" r="r" b="b"/>
            <a:pathLst>
              <a:path w="962025" h="1009014">
                <a:moveTo>
                  <a:pt x="898769" y="47319"/>
                </a:moveTo>
                <a:lnTo>
                  <a:pt x="0" y="991235"/>
                </a:lnTo>
                <a:lnTo>
                  <a:pt x="18796" y="1009015"/>
                </a:lnTo>
                <a:lnTo>
                  <a:pt x="917585" y="65203"/>
                </a:lnTo>
                <a:lnTo>
                  <a:pt x="898769" y="47319"/>
                </a:lnTo>
                <a:close/>
              </a:path>
              <a:path w="962025" h="1009014">
                <a:moveTo>
                  <a:pt x="950158" y="37973"/>
                </a:moveTo>
                <a:lnTo>
                  <a:pt x="907669" y="37973"/>
                </a:lnTo>
                <a:lnTo>
                  <a:pt x="926465" y="55880"/>
                </a:lnTo>
                <a:lnTo>
                  <a:pt x="917585" y="65203"/>
                </a:lnTo>
                <a:lnTo>
                  <a:pt x="936371" y="83058"/>
                </a:lnTo>
                <a:lnTo>
                  <a:pt x="950158" y="37973"/>
                </a:lnTo>
                <a:close/>
              </a:path>
              <a:path w="962025" h="1009014">
                <a:moveTo>
                  <a:pt x="907669" y="37973"/>
                </a:moveTo>
                <a:lnTo>
                  <a:pt x="898769" y="47319"/>
                </a:lnTo>
                <a:lnTo>
                  <a:pt x="917585" y="65203"/>
                </a:lnTo>
                <a:lnTo>
                  <a:pt x="926465" y="55880"/>
                </a:lnTo>
                <a:lnTo>
                  <a:pt x="907669" y="37973"/>
                </a:lnTo>
                <a:close/>
              </a:path>
              <a:path w="962025" h="1009014">
                <a:moveTo>
                  <a:pt x="961771" y="0"/>
                </a:moveTo>
                <a:lnTo>
                  <a:pt x="879983" y="29464"/>
                </a:lnTo>
                <a:lnTo>
                  <a:pt x="898769" y="47319"/>
                </a:lnTo>
                <a:lnTo>
                  <a:pt x="907669" y="37973"/>
                </a:lnTo>
                <a:lnTo>
                  <a:pt x="950158" y="37973"/>
                </a:lnTo>
                <a:lnTo>
                  <a:pt x="9617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92845" y="2568701"/>
            <a:ext cx="389255" cy="488950"/>
          </a:xfrm>
          <a:custGeom>
            <a:avLst/>
            <a:gdLst/>
            <a:ahLst/>
            <a:cxnLst/>
            <a:rect l="l" t="t" r="r" b="b"/>
            <a:pathLst>
              <a:path w="389254" h="488950">
                <a:moveTo>
                  <a:pt x="58275" y="53066"/>
                </a:moveTo>
                <a:lnTo>
                  <a:pt x="37861" y="69109"/>
                </a:lnTo>
                <a:lnTo>
                  <a:pt x="368426" y="488950"/>
                </a:lnTo>
                <a:lnTo>
                  <a:pt x="388747" y="472821"/>
                </a:lnTo>
                <a:lnTo>
                  <a:pt x="58275" y="53066"/>
                </a:lnTo>
                <a:close/>
              </a:path>
              <a:path w="389254" h="488950">
                <a:moveTo>
                  <a:pt x="0" y="0"/>
                </a:moveTo>
                <a:lnTo>
                  <a:pt x="17525" y="85089"/>
                </a:lnTo>
                <a:lnTo>
                  <a:pt x="37861" y="69109"/>
                </a:lnTo>
                <a:lnTo>
                  <a:pt x="29845" y="58927"/>
                </a:lnTo>
                <a:lnTo>
                  <a:pt x="50292" y="42925"/>
                </a:lnTo>
                <a:lnTo>
                  <a:pt x="71179" y="42925"/>
                </a:lnTo>
                <a:lnTo>
                  <a:pt x="78612" y="37084"/>
                </a:lnTo>
                <a:lnTo>
                  <a:pt x="0" y="0"/>
                </a:lnTo>
                <a:close/>
              </a:path>
              <a:path w="389254" h="488950">
                <a:moveTo>
                  <a:pt x="50292" y="42925"/>
                </a:moveTo>
                <a:lnTo>
                  <a:pt x="29845" y="58927"/>
                </a:lnTo>
                <a:lnTo>
                  <a:pt x="37861" y="69109"/>
                </a:lnTo>
                <a:lnTo>
                  <a:pt x="58275" y="53066"/>
                </a:lnTo>
                <a:lnTo>
                  <a:pt x="50292" y="42925"/>
                </a:lnTo>
                <a:close/>
              </a:path>
              <a:path w="389254" h="488950">
                <a:moveTo>
                  <a:pt x="71179" y="42925"/>
                </a:moveTo>
                <a:lnTo>
                  <a:pt x="50292" y="42925"/>
                </a:lnTo>
                <a:lnTo>
                  <a:pt x="58275" y="53066"/>
                </a:lnTo>
                <a:lnTo>
                  <a:pt x="71179" y="42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94678" y="2510789"/>
            <a:ext cx="78105" cy="535940"/>
          </a:xfrm>
          <a:custGeom>
            <a:avLst/>
            <a:gdLst/>
            <a:ahLst/>
            <a:cxnLst/>
            <a:rect l="l" t="t" r="r" b="b"/>
            <a:pathLst>
              <a:path w="78104" h="535939">
                <a:moveTo>
                  <a:pt x="25911" y="77343"/>
                </a:moveTo>
                <a:lnTo>
                  <a:pt x="12573" y="534670"/>
                </a:lnTo>
                <a:lnTo>
                  <a:pt x="38481" y="535432"/>
                </a:lnTo>
                <a:lnTo>
                  <a:pt x="51819" y="78105"/>
                </a:lnTo>
                <a:lnTo>
                  <a:pt x="25911" y="77343"/>
                </a:lnTo>
                <a:close/>
              </a:path>
              <a:path w="78104" h="535939">
                <a:moveTo>
                  <a:pt x="71009" y="64388"/>
                </a:moveTo>
                <a:lnTo>
                  <a:pt x="26288" y="64388"/>
                </a:lnTo>
                <a:lnTo>
                  <a:pt x="52197" y="65150"/>
                </a:lnTo>
                <a:lnTo>
                  <a:pt x="51819" y="78105"/>
                </a:lnTo>
                <a:lnTo>
                  <a:pt x="77724" y="78867"/>
                </a:lnTo>
                <a:lnTo>
                  <a:pt x="71009" y="64388"/>
                </a:lnTo>
                <a:close/>
              </a:path>
              <a:path w="78104" h="535939">
                <a:moveTo>
                  <a:pt x="26288" y="64388"/>
                </a:moveTo>
                <a:lnTo>
                  <a:pt x="25911" y="77343"/>
                </a:lnTo>
                <a:lnTo>
                  <a:pt x="51819" y="78105"/>
                </a:lnTo>
                <a:lnTo>
                  <a:pt x="52197" y="65150"/>
                </a:lnTo>
                <a:lnTo>
                  <a:pt x="26288" y="64388"/>
                </a:lnTo>
                <a:close/>
              </a:path>
              <a:path w="78104" h="535939">
                <a:moveTo>
                  <a:pt x="41148" y="0"/>
                </a:moveTo>
                <a:lnTo>
                  <a:pt x="0" y="76581"/>
                </a:lnTo>
                <a:lnTo>
                  <a:pt x="25911" y="77343"/>
                </a:lnTo>
                <a:lnTo>
                  <a:pt x="26288" y="64388"/>
                </a:lnTo>
                <a:lnTo>
                  <a:pt x="71009" y="6438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57798" y="4319270"/>
            <a:ext cx="19907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á</a:t>
            </a:r>
            <a:r>
              <a:rPr sz="1800" b="1" spc="-40" dirty="0">
                <a:latin typeface="Calibri"/>
                <a:cs typeface="Calibri"/>
              </a:rPr>
              <a:t>g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20" dirty="0">
                <a:latin typeface="Calibri"/>
                <a:cs typeface="Calibri"/>
              </a:rPr>
              <a:t>z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ti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5" dirty="0">
                <a:latin typeface="Calibri"/>
                <a:cs typeface="Calibri"/>
              </a:rPr>
              <a:t>g</a:t>
            </a:r>
            <a:r>
              <a:rPr sz="1800" b="1" dirty="0">
                <a:latin typeface="Calibri"/>
                <a:cs typeface="Calibri"/>
              </a:rPr>
              <a:t>g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40" dirty="0">
                <a:latin typeface="Calibri"/>
                <a:cs typeface="Calibri"/>
              </a:rPr>
              <a:t>g</a:t>
            </a:r>
            <a:r>
              <a:rPr sz="1800" b="1" spc="-15" dirty="0">
                <a:latin typeface="Calibri"/>
                <a:cs typeface="Calibri"/>
              </a:rPr>
              <a:t>át</a:t>
            </a:r>
            <a:r>
              <a:rPr sz="1800" b="1" dirty="0">
                <a:latin typeface="Calibri"/>
                <a:cs typeface="Calibri"/>
              </a:rPr>
              <a:t>o</a:t>
            </a: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9423" y="5212079"/>
            <a:ext cx="492251" cy="5029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29255" y="5455920"/>
            <a:ext cx="490728" cy="5029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20339" y="5312664"/>
            <a:ext cx="492251" cy="5029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22220" y="5052059"/>
            <a:ext cx="490728" cy="5029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85259" y="5056632"/>
            <a:ext cx="640079" cy="6492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33088" y="5323332"/>
            <a:ext cx="641603" cy="6492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16552" y="5052059"/>
            <a:ext cx="641603" cy="6492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95843" y="5244084"/>
            <a:ext cx="620268" cy="6659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42731" y="5001767"/>
            <a:ext cx="621792" cy="664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359140" y="5291328"/>
            <a:ext cx="620268" cy="6659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71744" y="5376671"/>
            <a:ext cx="554736" cy="5532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80176" y="5463540"/>
            <a:ext cx="553212" cy="5532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96000" y="5292852"/>
            <a:ext cx="554735" cy="5547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1867" y="5094732"/>
            <a:ext cx="553212" cy="5532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539983" y="5233415"/>
            <a:ext cx="737616" cy="571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823447" y="5405628"/>
            <a:ext cx="737616" cy="571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892028" y="5135879"/>
            <a:ext cx="736092" cy="5699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141347" y="6104483"/>
            <a:ext cx="1080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0" dirty="0">
                <a:latin typeface="Calibri"/>
                <a:cs typeface="Calibri"/>
              </a:rPr>
              <a:t>k</a:t>
            </a:r>
            <a:r>
              <a:rPr sz="1800" b="1" dirty="0">
                <a:latin typeface="Calibri"/>
                <a:cs typeface="Calibri"/>
              </a:rPr>
              <a:t>ö</a:t>
            </a:r>
            <a:r>
              <a:rPr sz="1800" b="1" spc="-30" dirty="0">
                <a:latin typeface="Calibri"/>
                <a:cs typeface="Calibri"/>
              </a:rPr>
              <a:t>n</a:t>
            </a:r>
            <a:r>
              <a:rPr sz="1800" b="1" spc="5" dirty="0">
                <a:latin typeface="Calibri"/>
                <a:cs typeface="Calibri"/>
              </a:rPr>
              <a:t>y</a:t>
            </a:r>
            <a:r>
              <a:rPr sz="1800" b="1" spc="10" dirty="0">
                <a:latin typeface="Calibri"/>
                <a:cs typeface="Calibri"/>
              </a:rPr>
              <a:t>v</a:t>
            </a:r>
            <a:r>
              <a:rPr sz="1800" b="1" spc="-1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á</a:t>
            </a:r>
            <a:r>
              <a:rPr sz="1800" b="1" spc="-4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ak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70146" y="6104483"/>
            <a:ext cx="9626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le</a:t>
            </a:r>
            <a:r>
              <a:rPr sz="1800" b="1" spc="-20" dirty="0">
                <a:latin typeface="Calibri"/>
                <a:cs typeface="Calibri"/>
              </a:rPr>
              <a:t>v</a:t>
            </a:r>
            <a:r>
              <a:rPr sz="1800" b="1" spc="5" dirty="0">
                <a:latin typeface="Calibri"/>
                <a:cs typeface="Calibri"/>
              </a:rPr>
              <a:t>é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á</a:t>
            </a:r>
            <a:r>
              <a:rPr sz="1800" b="1" spc="-4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ak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36184" y="6063640"/>
            <a:ext cx="10782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mú</a:t>
            </a:r>
            <a:r>
              <a:rPr sz="1800" b="1" spc="-35" dirty="0">
                <a:latin typeface="Calibri"/>
                <a:cs typeface="Calibri"/>
              </a:rPr>
              <a:t>z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um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35443" y="6061811"/>
            <a:ext cx="24161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udio</a:t>
            </a:r>
            <a:r>
              <a:rPr sz="1800" b="1" spc="-10" dirty="0">
                <a:latin typeface="Calibri"/>
                <a:cs typeface="Calibri"/>
              </a:rPr>
              <a:t>v</a:t>
            </a:r>
            <a:r>
              <a:rPr sz="1800" b="1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z</a:t>
            </a:r>
            <a:r>
              <a:rPr sz="1800" b="1" dirty="0">
                <a:latin typeface="Calibri"/>
                <a:cs typeface="Calibri"/>
              </a:rPr>
              <a:t>uá</a:t>
            </a:r>
            <a:r>
              <a:rPr sz="1800" b="1" spc="-15" dirty="0">
                <a:latin typeface="Calibri"/>
                <a:cs typeface="Calibri"/>
              </a:rPr>
              <a:t>l</a:t>
            </a:r>
            <a:r>
              <a:rPr sz="1800" b="1" dirty="0">
                <a:latin typeface="Calibri"/>
                <a:cs typeface="Calibri"/>
              </a:rPr>
              <a:t>is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5" dirty="0">
                <a:latin typeface="Calibri"/>
                <a:cs typeface="Calibri"/>
              </a:rPr>
              <a:t>h</a:t>
            </a:r>
            <a:r>
              <a:rPr sz="1800" b="1" dirty="0">
                <a:latin typeface="Calibri"/>
                <a:cs typeface="Calibri"/>
              </a:rPr>
              <a:t>ív</a:t>
            </a:r>
            <a:r>
              <a:rPr sz="1800" b="1" spc="5" dirty="0">
                <a:latin typeface="Calibri"/>
                <a:cs typeface="Calibri"/>
              </a:rPr>
              <a:t>u</a:t>
            </a:r>
            <a:r>
              <a:rPr sz="1800" b="1" dirty="0">
                <a:latin typeface="Calibri"/>
                <a:cs typeface="Calibri"/>
              </a:rPr>
              <a:t>mok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262107" y="6067678"/>
            <a:ext cx="184912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eg</a:t>
            </a:r>
            <a:r>
              <a:rPr sz="1800" b="1" spc="-25" dirty="0">
                <a:latin typeface="Calibri"/>
                <a:cs typeface="Calibri"/>
              </a:rPr>
              <a:t>y</a:t>
            </a:r>
            <a:r>
              <a:rPr sz="1800" b="1" dirty="0">
                <a:latin typeface="Calibri"/>
                <a:cs typeface="Calibri"/>
              </a:rPr>
              <a:t>éb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30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éz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-10" dirty="0">
                <a:latin typeface="Calibri"/>
                <a:cs typeface="Calibri"/>
              </a:rPr>
              <a:t>é</a:t>
            </a:r>
            <a:r>
              <a:rPr sz="1800" b="1" spc="-45" dirty="0">
                <a:latin typeface="Calibri"/>
                <a:cs typeface="Calibri"/>
              </a:rPr>
              <a:t>n</a:t>
            </a:r>
            <a:r>
              <a:rPr sz="1800" b="1" spc="-30" dirty="0">
                <a:latin typeface="Calibri"/>
                <a:cs typeface="Calibri"/>
              </a:rPr>
              <a:t>y</a:t>
            </a:r>
            <a:r>
              <a:rPr sz="1800" b="1" dirty="0">
                <a:latin typeface="Calibri"/>
                <a:cs typeface="Calibri"/>
              </a:rPr>
              <a:t>ek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39611" y="4613909"/>
            <a:ext cx="78105" cy="401320"/>
          </a:xfrm>
          <a:custGeom>
            <a:avLst/>
            <a:gdLst/>
            <a:ahLst/>
            <a:cxnLst/>
            <a:rect l="l" t="t" r="r" b="b"/>
            <a:pathLst>
              <a:path w="78104" h="401320">
                <a:moveTo>
                  <a:pt x="51815" y="64769"/>
                </a:moveTo>
                <a:lnTo>
                  <a:pt x="25908" y="64769"/>
                </a:lnTo>
                <a:lnTo>
                  <a:pt x="25908" y="400812"/>
                </a:lnTo>
                <a:lnTo>
                  <a:pt x="51815" y="400812"/>
                </a:lnTo>
                <a:lnTo>
                  <a:pt x="51815" y="64769"/>
                </a:lnTo>
                <a:close/>
              </a:path>
              <a:path w="78104" h="401320">
                <a:moveTo>
                  <a:pt x="38862" y="0"/>
                </a:moveTo>
                <a:lnTo>
                  <a:pt x="0" y="77723"/>
                </a:lnTo>
                <a:lnTo>
                  <a:pt x="25908" y="77723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401320">
                <a:moveTo>
                  <a:pt x="71247" y="64769"/>
                </a:moveTo>
                <a:lnTo>
                  <a:pt x="51815" y="64769"/>
                </a:lnTo>
                <a:lnTo>
                  <a:pt x="51815" y="77723"/>
                </a:lnTo>
                <a:lnTo>
                  <a:pt x="77724" y="77723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416552" y="4642865"/>
            <a:ext cx="78105" cy="401320"/>
          </a:xfrm>
          <a:custGeom>
            <a:avLst/>
            <a:gdLst/>
            <a:ahLst/>
            <a:cxnLst/>
            <a:rect l="l" t="t" r="r" b="b"/>
            <a:pathLst>
              <a:path w="78104" h="401320">
                <a:moveTo>
                  <a:pt x="51815" y="64769"/>
                </a:moveTo>
                <a:lnTo>
                  <a:pt x="25908" y="64769"/>
                </a:lnTo>
                <a:lnTo>
                  <a:pt x="25908" y="400811"/>
                </a:lnTo>
                <a:lnTo>
                  <a:pt x="51815" y="400811"/>
                </a:lnTo>
                <a:lnTo>
                  <a:pt x="51815" y="64769"/>
                </a:lnTo>
                <a:close/>
              </a:path>
              <a:path w="78104" h="401320">
                <a:moveTo>
                  <a:pt x="38862" y="0"/>
                </a:moveTo>
                <a:lnTo>
                  <a:pt x="0" y="77723"/>
                </a:lnTo>
                <a:lnTo>
                  <a:pt x="25908" y="77723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401320">
                <a:moveTo>
                  <a:pt x="71247" y="64769"/>
                </a:moveTo>
                <a:lnTo>
                  <a:pt x="51815" y="64769"/>
                </a:lnTo>
                <a:lnTo>
                  <a:pt x="51815" y="77723"/>
                </a:lnTo>
                <a:lnTo>
                  <a:pt x="77724" y="77723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330183" y="4609338"/>
            <a:ext cx="78105" cy="401320"/>
          </a:xfrm>
          <a:custGeom>
            <a:avLst/>
            <a:gdLst/>
            <a:ahLst/>
            <a:cxnLst/>
            <a:rect l="l" t="t" r="r" b="b"/>
            <a:pathLst>
              <a:path w="78104" h="401320">
                <a:moveTo>
                  <a:pt x="51816" y="64769"/>
                </a:moveTo>
                <a:lnTo>
                  <a:pt x="25908" y="64769"/>
                </a:lnTo>
                <a:lnTo>
                  <a:pt x="25908" y="400812"/>
                </a:lnTo>
                <a:lnTo>
                  <a:pt x="51816" y="400812"/>
                </a:lnTo>
                <a:lnTo>
                  <a:pt x="51816" y="64769"/>
                </a:lnTo>
                <a:close/>
              </a:path>
              <a:path w="78104" h="401320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401320">
                <a:moveTo>
                  <a:pt x="71247" y="64769"/>
                </a:moveTo>
                <a:lnTo>
                  <a:pt x="51816" y="64769"/>
                </a:lnTo>
                <a:lnTo>
                  <a:pt x="51816" y="77724"/>
                </a:lnTo>
                <a:lnTo>
                  <a:pt x="77724" y="77724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126723" y="4694682"/>
            <a:ext cx="78105" cy="401320"/>
          </a:xfrm>
          <a:custGeom>
            <a:avLst/>
            <a:gdLst/>
            <a:ahLst/>
            <a:cxnLst/>
            <a:rect l="l" t="t" r="r" b="b"/>
            <a:pathLst>
              <a:path w="78104" h="401320">
                <a:moveTo>
                  <a:pt x="51816" y="64770"/>
                </a:moveTo>
                <a:lnTo>
                  <a:pt x="25907" y="64770"/>
                </a:lnTo>
                <a:lnTo>
                  <a:pt x="25907" y="400812"/>
                </a:lnTo>
                <a:lnTo>
                  <a:pt x="51816" y="400812"/>
                </a:lnTo>
                <a:lnTo>
                  <a:pt x="51816" y="64770"/>
                </a:lnTo>
                <a:close/>
              </a:path>
              <a:path w="78104" h="401320">
                <a:moveTo>
                  <a:pt x="38861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1" y="0"/>
                </a:lnTo>
                <a:close/>
              </a:path>
              <a:path w="78104" h="401320">
                <a:moveTo>
                  <a:pt x="71247" y="64770"/>
                </a:moveTo>
                <a:lnTo>
                  <a:pt x="51816" y="64770"/>
                </a:lnTo>
                <a:lnTo>
                  <a:pt x="51816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29483" y="4601717"/>
            <a:ext cx="78105" cy="401320"/>
          </a:xfrm>
          <a:custGeom>
            <a:avLst/>
            <a:gdLst/>
            <a:ahLst/>
            <a:cxnLst/>
            <a:rect l="l" t="t" r="r" b="b"/>
            <a:pathLst>
              <a:path w="78105" h="401320">
                <a:moveTo>
                  <a:pt x="51816" y="64769"/>
                </a:moveTo>
                <a:lnTo>
                  <a:pt x="25908" y="64769"/>
                </a:lnTo>
                <a:lnTo>
                  <a:pt x="25908" y="400811"/>
                </a:lnTo>
                <a:lnTo>
                  <a:pt x="51816" y="400811"/>
                </a:lnTo>
                <a:lnTo>
                  <a:pt x="51816" y="64769"/>
                </a:lnTo>
                <a:close/>
              </a:path>
              <a:path w="78105" h="401320">
                <a:moveTo>
                  <a:pt x="38862" y="0"/>
                </a:moveTo>
                <a:lnTo>
                  <a:pt x="0" y="77723"/>
                </a:lnTo>
                <a:lnTo>
                  <a:pt x="25908" y="77723"/>
                </a:lnTo>
                <a:lnTo>
                  <a:pt x="25908" y="64769"/>
                </a:lnTo>
                <a:lnTo>
                  <a:pt x="71246" y="64769"/>
                </a:lnTo>
                <a:lnTo>
                  <a:pt x="38862" y="0"/>
                </a:lnTo>
                <a:close/>
              </a:path>
              <a:path w="78105" h="401320">
                <a:moveTo>
                  <a:pt x="71246" y="64769"/>
                </a:moveTo>
                <a:lnTo>
                  <a:pt x="51816" y="64769"/>
                </a:lnTo>
                <a:lnTo>
                  <a:pt x="51816" y="77723"/>
                </a:lnTo>
                <a:lnTo>
                  <a:pt x="77724" y="77723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19</a:t>
            </a:fld>
            <a:endParaRPr spc="-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pc="-85" dirty="0"/>
              <a:t>K</a:t>
            </a:r>
            <a:r>
              <a:rPr dirty="0"/>
              <a:t>ö</a:t>
            </a:r>
            <a:r>
              <a:rPr spc="-90" dirty="0"/>
              <a:t>n</a:t>
            </a:r>
            <a:r>
              <a:rPr spc="20" dirty="0"/>
              <a:t>y</a:t>
            </a:r>
            <a:r>
              <a:rPr spc="10" dirty="0"/>
              <a:t>v</a:t>
            </a:r>
            <a:r>
              <a:rPr spc="-60" dirty="0"/>
              <a:t>t</a:t>
            </a:r>
            <a:r>
              <a:rPr dirty="0"/>
              <a:t>ártudomá</a:t>
            </a:r>
            <a:r>
              <a:rPr spc="-85" dirty="0"/>
              <a:t>n</a:t>
            </a:r>
            <a:r>
              <a:rPr dirty="0"/>
              <a:t>yi</a:t>
            </a:r>
            <a:r>
              <a:rPr spc="-35" dirty="0"/>
              <a:t> </a:t>
            </a:r>
            <a:r>
              <a:rPr dirty="0"/>
              <a:t>Do</a:t>
            </a:r>
            <a:r>
              <a:rPr spc="-30" dirty="0"/>
              <a:t>k</a:t>
            </a:r>
            <a:r>
              <a:rPr spc="-45" dirty="0"/>
              <a:t>t</a:t>
            </a:r>
            <a:r>
              <a:rPr dirty="0"/>
              <a:t>ori </a:t>
            </a:r>
            <a:r>
              <a:rPr spc="-45" dirty="0"/>
              <a:t>P</a:t>
            </a:r>
            <a:r>
              <a:rPr spc="-80" dirty="0"/>
              <a:t>r</a:t>
            </a:r>
            <a:r>
              <a:rPr dirty="0"/>
              <a:t>og</a:t>
            </a:r>
            <a:r>
              <a:rPr spc="-90" dirty="0"/>
              <a:t>r</a:t>
            </a:r>
            <a:r>
              <a:rPr dirty="0"/>
              <a:t>am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2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61210"/>
            <a:ext cx="9296400" cy="3986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35"/>
              </a:lnSpc>
            </a:pP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b="1" spc="-50" dirty="0">
                <a:latin typeface="Calibri"/>
                <a:cs typeface="Calibri"/>
              </a:rPr>
              <a:t>nt</a:t>
            </a:r>
            <a:r>
              <a:rPr sz="2800" b="1" spc="-45" dirty="0">
                <a:latin typeface="Calibri"/>
                <a:cs typeface="Calibri"/>
              </a:rPr>
              <a:t>é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é</a:t>
            </a:r>
            <a:r>
              <a:rPr sz="2800" b="1" spc="-70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469900" marR="5080">
              <a:lnSpc>
                <a:spcPts val="2800"/>
              </a:lnSpc>
              <a:spcBef>
                <a:spcPts val="130"/>
              </a:spcBef>
            </a:pPr>
            <a:r>
              <a:rPr sz="2400" spc="-4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öt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ös Lo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ánd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udomá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eg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Bölcsé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tudomá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ar I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odal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tudomá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yi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spc="-20" dirty="0">
                <a:latin typeface="Calibri"/>
                <a:cs typeface="Calibri"/>
              </a:rPr>
              <a:t>k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ola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55" dirty="0">
                <a:latin typeface="Calibri"/>
                <a:cs typeface="Calibri"/>
              </a:rPr>
              <a:t>n</a:t>
            </a:r>
            <a:r>
              <a:rPr sz="2400" spc="1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ártudomá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yi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spc="-20" dirty="0">
                <a:latin typeface="Calibri"/>
                <a:cs typeface="Calibri"/>
              </a:rPr>
              <a:t>k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 P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325"/>
              </a:lnSpc>
              <a:spcBef>
                <a:spcPts val="240"/>
              </a:spcBef>
            </a:pP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30" dirty="0">
                <a:latin typeface="Calibri"/>
                <a:cs typeface="Calibri"/>
              </a:rPr>
              <a:t>g</a:t>
            </a:r>
            <a:r>
              <a:rPr sz="2800" b="1" spc="-7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60" dirty="0">
                <a:latin typeface="Calibri"/>
                <a:cs typeface="Calibri"/>
              </a:rPr>
              <a:t>m</a:t>
            </a:r>
            <a:r>
              <a:rPr sz="2800" b="1" spc="-45" dirty="0">
                <a:latin typeface="Calibri"/>
                <a:cs typeface="Calibri"/>
              </a:rPr>
              <a:t>ve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ő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 indent="457200">
              <a:lnSpc>
                <a:spcPts val="2845"/>
              </a:lnSpc>
            </a:pP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abil.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zl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325"/>
              </a:lnSpc>
              <a:spcBef>
                <a:spcPts val="920"/>
              </a:spcBef>
            </a:pPr>
            <a:r>
              <a:rPr sz="2800" b="1" spc="-260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ém</a:t>
            </a:r>
            <a:r>
              <a:rPr sz="2800" b="1" spc="-50" dirty="0">
                <a:latin typeface="Calibri"/>
                <a:cs typeface="Calibri"/>
              </a:rPr>
              <a:t>a</a:t>
            </a:r>
            <a:r>
              <a:rPr sz="2800" b="1" spc="-45" dirty="0">
                <a:latin typeface="Calibri"/>
                <a:cs typeface="Calibri"/>
              </a:rPr>
              <a:t>ve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ő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 indent="457200">
              <a:lnSpc>
                <a:spcPts val="2845"/>
              </a:lnSpc>
            </a:pP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János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325"/>
              </a:lnSpc>
              <a:spcBef>
                <a:spcPts val="919"/>
              </a:spcBef>
            </a:pPr>
            <a:r>
              <a:rPr sz="2800" b="1" spc="-26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émakií</a:t>
            </a:r>
            <a:r>
              <a:rPr sz="2800" b="1" spc="-7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ás: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ts val="2560"/>
              </a:lnSpc>
            </a:pP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ultu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ális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3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ségünk digi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ali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álásának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oblémái,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kriti</a:t>
            </a:r>
            <a:r>
              <a:rPr sz="2400" spc="-3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ése,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ts val="2590"/>
              </a:lnSpc>
            </a:pPr>
            <a:r>
              <a:rPr sz="2400" dirty="0">
                <a:latin typeface="Calibri"/>
                <a:cs typeface="Calibri"/>
              </a:rPr>
              <a:t>mellékh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ásainak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ása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0280">
              <a:lnSpc>
                <a:spcPts val="5015"/>
              </a:lnSpc>
            </a:pPr>
            <a:r>
              <a:rPr dirty="0"/>
              <a:t>El</a:t>
            </a:r>
            <a:r>
              <a:rPr spc="-75" dirty="0"/>
              <a:t>v</a:t>
            </a:r>
            <a:r>
              <a:rPr dirty="0"/>
              <a:t>á</a:t>
            </a:r>
            <a:r>
              <a:rPr spc="-80" dirty="0"/>
              <a:t>r</a:t>
            </a:r>
            <a:r>
              <a:rPr dirty="0"/>
              <a:t>ások</a:t>
            </a:r>
            <a:r>
              <a:rPr spc="-20" dirty="0"/>
              <a:t> </a:t>
            </a:r>
            <a:r>
              <a:rPr dirty="0"/>
              <a:t>a Nem</a:t>
            </a:r>
            <a:r>
              <a:rPr spc="-120" dirty="0"/>
              <a:t>z</a:t>
            </a:r>
            <a:r>
              <a:rPr spc="-35" dirty="0"/>
              <a:t>e</a:t>
            </a:r>
            <a:r>
              <a:rPr dirty="0"/>
              <a:t>ti</a:t>
            </a:r>
            <a:r>
              <a:rPr spc="20" dirty="0"/>
              <a:t> </a:t>
            </a:r>
            <a:r>
              <a:rPr dirty="0"/>
              <a:t>Ad</a:t>
            </a:r>
            <a:r>
              <a:rPr spc="-45" dirty="0"/>
              <a:t>a</a:t>
            </a:r>
            <a:r>
              <a:rPr spc="-60" dirty="0"/>
              <a:t>tt</a:t>
            </a:r>
            <a:r>
              <a:rPr dirty="0"/>
              <a:t>ár</a:t>
            </a:r>
            <a:r>
              <a:rPr spc="-30" dirty="0"/>
              <a:t> </a:t>
            </a:r>
            <a:r>
              <a:rPr spc="-55" dirty="0"/>
              <a:t>P</a:t>
            </a:r>
            <a:r>
              <a:rPr spc="-80" dirty="0"/>
              <a:t>r</a:t>
            </a:r>
            <a:r>
              <a:rPr dirty="0"/>
              <a:t>oj</a:t>
            </a:r>
            <a:r>
              <a:rPr spc="-15" dirty="0"/>
              <a:t>e</a:t>
            </a:r>
            <a:r>
              <a:rPr spc="-25" dirty="0"/>
              <a:t>k</a:t>
            </a:r>
            <a:r>
              <a:rPr spc="-60" dirty="0"/>
              <a:t>t</a:t>
            </a:r>
            <a:r>
              <a:rPr dirty="0"/>
              <a:t>től</a:t>
            </a:r>
          </a:p>
          <a:p>
            <a:pPr marL="970280">
              <a:lnSpc>
                <a:spcPts val="5015"/>
              </a:lnSpc>
            </a:pPr>
            <a:r>
              <a:rPr dirty="0">
                <a:latin typeface="Calibri Light"/>
                <a:cs typeface="Calibri Light"/>
              </a:rPr>
              <a:t>(NAP)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20733" y="6469786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3554" y="1873302"/>
            <a:ext cx="8315325" cy="3447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3195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ált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eső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6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csak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gy</a:t>
            </a:r>
            <a:r>
              <a:rPr sz="2800" spc="-30" dirty="0">
                <a:latin typeface="Calibri"/>
                <a:cs typeface="Calibri"/>
              </a:rPr>
              <a:t>ű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80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5"/>
              </a:lnSpc>
            </a:pP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almai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2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alál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ok 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is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20" dirty="0">
                <a:latin typeface="Calibri"/>
                <a:cs typeface="Calibri"/>
              </a:rPr>
              <a:t>amu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tnak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alom</a:t>
            </a:r>
            <a:r>
              <a:rPr sz="2800" spc="-6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da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dalá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5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mű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ödő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nt</a:t>
            </a:r>
            <a:r>
              <a:rPr sz="2800" spc="-45" dirty="0">
                <a:latin typeface="Calibri"/>
                <a:cs typeface="Calibri"/>
              </a:rPr>
              <a:t>é</a:t>
            </a:r>
            <a:r>
              <a:rPr sz="2800" spc="-20" dirty="0">
                <a:latin typeface="Calibri"/>
                <a:cs typeface="Calibri"/>
              </a:rPr>
              <a:t>zmé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yi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ekb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é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ő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5"/>
              </a:lnSpc>
            </a:pP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almak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éles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örű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9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ése</a:t>
            </a:r>
            <a:endParaRPr sz="28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-6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asabb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tű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sadal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znos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lás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6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alós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na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5" dirty="0">
                <a:latin typeface="Calibri"/>
                <a:cs typeface="Calibri"/>
              </a:rPr>
              <a:t> m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ami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jelen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zi</a:t>
            </a:r>
            <a:r>
              <a:rPr sz="2800" spc="-45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mű</a:t>
            </a:r>
            <a:r>
              <a:rPr sz="2800" spc="-12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ödő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45" dirty="0">
                <a:latin typeface="Calibri"/>
                <a:cs typeface="Calibri"/>
              </a:rPr>
              <a:t>é</a:t>
            </a:r>
            <a:r>
              <a:rPr sz="2800" spc="-20" dirty="0">
                <a:latin typeface="Calibri"/>
                <a:cs typeface="Calibri"/>
              </a:rPr>
              <a:t>zmé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yi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ol</a:t>
            </a:r>
            <a:r>
              <a:rPr sz="2800" spc="-7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ál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ásoknak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30" dirty="0">
                <a:latin typeface="Calibri"/>
                <a:cs typeface="Calibri"/>
              </a:rPr>
              <a:t>he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őségük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Mag</a:t>
            </a:r>
            <a:r>
              <a:rPr spc="-70" dirty="0"/>
              <a:t>y</a:t>
            </a:r>
            <a:r>
              <a:rPr dirty="0"/>
              <a:t>ar</a:t>
            </a:r>
            <a:r>
              <a:rPr spc="-20" dirty="0"/>
              <a:t> </a:t>
            </a:r>
            <a:r>
              <a:rPr dirty="0"/>
              <a:t>I</a:t>
            </a:r>
            <a:r>
              <a:rPr spc="-45" dirty="0"/>
              <a:t>nt</a:t>
            </a:r>
            <a:r>
              <a:rPr dirty="0"/>
              <a:t>ern</a:t>
            </a:r>
            <a:r>
              <a:rPr spc="-35" dirty="0"/>
              <a:t>e</a:t>
            </a:r>
            <a:r>
              <a:rPr dirty="0"/>
              <a:t>t A</a:t>
            </a:r>
            <a:r>
              <a:rPr spc="-65" dirty="0"/>
              <a:t>r</a:t>
            </a:r>
            <a:r>
              <a:rPr dirty="0"/>
              <a:t>chívum</a:t>
            </a:r>
            <a:r>
              <a:rPr spc="-35" dirty="0"/>
              <a:t> </a:t>
            </a:r>
            <a:r>
              <a:rPr dirty="0"/>
              <a:t>(MIA)</a:t>
            </a:r>
          </a:p>
        </p:txBody>
      </p:sp>
      <p:sp>
        <p:nvSpPr>
          <p:cNvPr id="3" name="object 3"/>
          <p:cNvSpPr/>
          <p:nvPr/>
        </p:nvSpPr>
        <p:spPr>
          <a:xfrm>
            <a:off x="2959607" y="1825751"/>
            <a:ext cx="7629143" cy="4351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20733" y="6469786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89553" y="1948332"/>
            <a:ext cx="6956425" cy="762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0" spc="-120" dirty="0">
                <a:latin typeface="Calibri Light"/>
                <a:cs typeface="Calibri Light"/>
              </a:rPr>
              <a:t>K</a:t>
            </a:r>
            <a:r>
              <a:rPr sz="6000" b="0" dirty="0">
                <a:latin typeface="Calibri Light"/>
                <a:cs typeface="Calibri Light"/>
              </a:rPr>
              <a:t>ö</a:t>
            </a:r>
            <a:r>
              <a:rPr sz="6000" b="0" spc="-60" dirty="0">
                <a:latin typeface="Calibri Light"/>
                <a:cs typeface="Calibri Light"/>
              </a:rPr>
              <a:t>s</a:t>
            </a:r>
            <a:r>
              <a:rPr sz="6000" b="0" spc="-145" dirty="0">
                <a:latin typeface="Calibri Light"/>
                <a:cs typeface="Calibri Light"/>
              </a:rPr>
              <a:t>z</a:t>
            </a:r>
            <a:r>
              <a:rPr sz="6000" b="0" dirty="0">
                <a:latin typeface="Calibri Light"/>
                <a:cs typeface="Calibri Light"/>
              </a:rPr>
              <a:t>önöm a fig</a:t>
            </a:r>
            <a:r>
              <a:rPr sz="6000" b="0" spc="-100" dirty="0">
                <a:latin typeface="Calibri Light"/>
                <a:cs typeface="Calibri Light"/>
              </a:rPr>
              <a:t>y</a:t>
            </a:r>
            <a:r>
              <a:rPr sz="6000" b="0" dirty="0">
                <a:latin typeface="Calibri Light"/>
                <a:cs typeface="Calibri Light"/>
              </a:rPr>
              <a:t>elm</a:t>
            </a:r>
            <a:r>
              <a:rPr sz="6000" b="0" spc="-30" dirty="0">
                <a:latin typeface="Calibri Light"/>
                <a:cs typeface="Calibri Light"/>
              </a:rPr>
              <a:t>e</a:t>
            </a:r>
            <a:r>
              <a:rPr sz="6000" b="0" dirty="0">
                <a:latin typeface="Calibri Light"/>
                <a:cs typeface="Calibri Light"/>
              </a:rPr>
              <a:t>t!</a:t>
            </a:r>
            <a:endParaRPr sz="6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9396" y="3205226"/>
            <a:ext cx="135509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Szüts </a:t>
            </a:r>
            <a:r>
              <a:rPr sz="2400" spc="-25" dirty="0">
                <a:latin typeface="Calibri"/>
                <a:cs typeface="Calibri"/>
              </a:rPr>
              <a:t>Et</a:t>
            </a:r>
            <a:r>
              <a:rPr sz="2400" dirty="0">
                <a:latin typeface="Calibri"/>
                <a:cs typeface="Calibri"/>
              </a:rPr>
              <a:t>ele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pc="-85" dirty="0"/>
              <a:t>K</a:t>
            </a:r>
            <a:r>
              <a:rPr dirty="0"/>
              <a:t>ö</a:t>
            </a:r>
            <a:r>
              <a:rPr spc="-90" dirty="0"/>
              <a:t>n</a:t>
            </a:r>
            <a:r>
              <a:rPr spc="20" dirty="0"/>
              <a:t>y</a:t>
            </a:r>
            <a:r>
              <a:rPr spc="10" dirty="0"/>
              <a:t>v</a:t>
            </a:r>
            <a:r>
              <a:rPr spc="-60" dirty="0"/>
              <a:t>t</a:t>
            </a:r>
            <a:r>
              <a:rPr dirty="0"/>
              <a:t>ártudomá</a:t>
            </a:r>
            <a:r>
              <a:rPr spc="-85" dirty="0"/>
              <a:t>n</a:t>
            </a:r>
            <a:r>
              <a:rPr dirty="0"/>
              <a:t>yi</a:t>
            </a:r>
            <a:r>
              <a:rPr spc="-35" dirty="0"/>
              <a:t> </a:t>
            </a:r>
            <a:r>
              <a:rPr dirty="0"/>
              <a:t>Do</a:t>
            </a:r>
            <a:r>
              <a:rPr spc="-30" dirty="0"/>
              <a:t>k</a:t>
            </a:r>
            <a:r>
              <a:rPr spc="-45" dirty="0"/>
              <a:t>t</a:t>
            </a:r>
            <a:r>
              <a:rPr dirty="0"/>
              <a:t>ori </a:t>
            </a:r>
            <a:r>
              <a:rPr spc="-45" dirty="0"/>
              <a:t>P</a:t>
            </a:r>
            <a:r>
              <a:rPr spc="-80" dirty="0"/>
              <a:t>r</a:t>
            </a:r>
            <a:r>
              <a:rPr dirty="0"/>
              <a:t>og</a:t>
            </a:r>
            <a:r>
              <a:rPr spc="-90" dirty="0"/>
              <a:t>r</a:t>
            </a:r>
            <a:r>
              <a:rPr dirty="0"/>
              <a:t>am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3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82038"/>
            <a:ext cx="9005570" cy="322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A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</a:t>
            </a:r>
            <a:r>
              <a:rPr sz="2800" b="1" spc="-45" dirty="0">
                <a:latin typeface="Calibri"/>
                <a:cs typeface="Calibri"/>
              </a:rPr>
              <a:t>ta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ási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t</a:t>
            </a:r>
            <a:r>
              <a:rPr sz="2800" b="1" spc="-20" dirty="0">
                <a:latin typeface="Calibri"/>
                <a:cs typeface="Calibri"/>
              </a:rPr>
              <a:t>éma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le</a:t>
            </a:r>
            <a:r>
              <a:rPr sz="2800" b="1" spc="-25" dirty="0">
                <a:latin typeface="Calibri"/>
                <a:cs typeface="Calibri"/>
              </a:rPr>
              <a:t>í</a:t>
            </a:r>
            <a:r>
              <a:rPr sz="2800" b="1" spc="-7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ása:</a:t>
            </a:r>
            <a:endParaRPr sz="2800">
              <a:latin typeface="Calibri"/>
              <a:cs typeface="Calibri"/>
            </a:endParaRPr>
          </a:p>
          <a:p>
            <a:pPr marL="469900" marR="5080" algn="just">
              <a:lnSpc>
                <a:spcPts val="2590"/>
              </a:lnSpc>
              <a:spcBef>
                <a:spcPts val="575"/>
              </a:spcBef>
            </a:pP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ultu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ális  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3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ségünk  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digi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á</a:t>
            </a:r>
            <a:r>
              <a:rPr sz="2400" dirty="0">
                <a:latin typeface="Calibri"/>
                <a:cs typeface="Calibri"/>
              </a:rPr>
              <a:t>lis  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őr</a:t>
            </a:r>
            <a:r>
              <a:rPr sz="2400" spc="-5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ése  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évti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k  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ismert,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5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. 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Az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edmé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ek, 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ód</a:t>
            </a:r>
            <a:r>
              <a:rPr sz="2400" spc="-3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ek, </a:t>
            </a:r>
            <a:r>
              <a:rPr sz="2400" spc="9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égiák 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 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kitű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t c</a:t>
            </a:r>
            <a:r>
              <a:rPr sz="2400" spc="5" dirty="0">
                <a:latin typeface="Calibri"/>
                <a:cs typeface="Calibri"/>
              </a:rPr>
              <a:t>é</a:t>
            </a:r>
            <a:r>
              <a:rPr sz="2400" dirty="0">
                <a:latin typeface="Calibri"/>
                <a:cs typeface="Calibri"/>
              </a:rPr>
              <a:t>lok </a:t>
            </a:r>
            <a:r>
              <a:rPr sz="2400" spc="-2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le</a:t>
            </a:r>
            <a:r>
              <a:rPr sz="2400" spc="-6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29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ö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elessé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ünk </a:t>
            </a:r>
            <a:r>
              <a:rPr sz="2400" spc="-2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2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oblém</a:t>
            </a:r>
            <a:r>
              <a:rPr sz="2400" spc="-10" dirty="0">
                <a:latin typeface="Calibri"/>
                <a:cs typeface="Calibri"/>
              </a:rPr>
              <a:t>á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2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2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udomá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os </a:t>
            </a:r>
            <a:r>
              <a:rPr sz="2400" spc="-2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én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el vi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6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álni,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elem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zni,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anulsá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end</a:t>
            </a:r>
            <a:r>
              <a:rPr sz="2400" spc="-3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zn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469900" marR="5080" algn="just">
              <a:lnSpc>
                <a:spcPct val="90000"/>
              </a:lnSpc>
              <a:spcBef>
                <a:spcPts val="1065"/>
              </a:spcBef>
            </a:pPr>
            <a:r>
              <a:rPr sz="2400" spc="-15" dirty="0">
                <a:latin typeface="Calibri"/>
                <a:cs typeface="Calibri"/>
              </a:rPr>
              <a:t>A         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mód</a:t>
            </a:r>
            <a:r>
              <a:rPr sz="2400" spc="-20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ani         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ö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et</a:t>
            </a:r>
            <a:r>
              <a:rPr sz="2400" spc="-80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etl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nsé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ek,         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párhu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amossá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ok, in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omp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tibi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ások </a:t>
            </a:r>
            <a:r>
              <a:rPr sz="2400" spc="1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 </a:t>
            </a:r>
            <a:r>
              <a:rPr sz="2400" spc="1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zűn</a:t>
            </a:r>
            <a:r>
              <a:rPr sz="2400" spc="-55" dirty="0">
                <a:latin typeface="Calibri"/>
                <a:cs typeface="Calibri"/>
              </a:rPr>
              <a:t>ő</a:t>
            </a:r>
            <a:r>
              <a:rPr sz="2400" dirty="0">
                <a:latin typeface="Calibri"/>
                <a:cs typeface="Calibri"/>
              </a:rPr>
              <a:t>, </a:t>
            </a:r>
            <a:r>
              <a:rPr sz="2400" spc="1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új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ainduló </a:t>
            </a:r>
            <a:r>
              <a:rPr sz="2400" spc="1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oje</a:t>
            </a:r>
            <a:r>
              <a:rPr sz="2400" spc="-25" dirty="0">
                <a:latin typeface="Calibri"/>
                <a:cs typeface="Calibri"/>
              </a:rPr>
              <a:t>k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ek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ása 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ö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75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ő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edé</a:t>
            </a:r>
            <a:r>
              <a:rPr sz="2400" spc="-8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ek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mű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eltsé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é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e,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ol</a:t>
            </a:r>
            <a:r>
              <a:rPr sz="2400" spc="-5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asási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é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ási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60" dirty="0">
                <a:latin typeface="Calibri"/>
                <a:cs typeface="Calibri"/>
              </a:rPr>
              <a:t>z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ásai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 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etíth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ő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S</a:t>
            </a:r>
            <a:r>
              <a:rPr spc="-120" dirty="0"/>
              <a:t>z</a:t>
            </a:r>
            <a:r>
              <a:rPr dirty="0"/>
              <a:t>em</a:t>
            </a:r>
            <a:r>
              <a:rPr spc="-15" dirty="0"/>
              <a:t>é</a:t>
            </a:r>
            <a:r>
              <a:rPr dirty="0"/>
              <a:t>l</a:t>
            </a:r>
            <a:r>
              <a:rPr spc="-50" dirty="0"/>
              <a:t>y</a:t>
            </a:r>
            <a:r>
              <a:rPr dirty="0"/>
              <a:t>es m</a:t>
            </a:r>
            <a:r>
              <a:rPr spc="-15" dirty="0"/>
              <a:t>o</a:t>
            </a:r>
            <a:r>
              <a:rPr dirty="0"/>
              <a:t>ti</a:t>
            </a:r>
            <a:r>
              <a:rPr spc="-70" dirty="0"/>
              <a:t>v</a:t>
            </a:r>
            <a:r>
              <a:rPr dirty="0"/>
              <a:t>áltság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4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48510"/>
            <a:ext cx="9005570" cy="4263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 algn="just">
              <a:lnSpc>
                <a:spcPct val="80000"/>
              </a:lnSpc>
            </a:pPr>
            <a:r>
              <a:rPr sz="2800" dirty="0">
                <a:latin typeface="Calibri"/>
                <a:cs typeface="Calibri"/>
              </a:rPr>
              <a:t>Első   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em,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pé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si   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Cso</a:t>
            </a:r>
            <a:r>
              <a:rPr sz="2800" b="1" spc="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ba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235" dirty="0">
                <a:latin typeface="Calibri"/>
                <a:cs typeface="Calibri"/>
              </a:rPr>
              <a:t> </a:t>
            </a:r>
            <a:r>
              <a:rPr sz="2800" b="1" spc="-60" dirty="0">
                <a:latin typeface="Calibri"/>
                <a:cs typeface="Calibri"/>
              </a:rPr>
              <a:t>G</a:t>
            </a:r>
            <a:r>
              <a:rPr sz="2800" b="1" spc="-45" dirty="0">
                <a:latin typeface="Calibri"/>
                <a:cs typeface="Calibri"/>
              </a:rPr>
              <a:t>yőz</a:t>
            </a:r>
            <a:r>
              <a:rPr sz="2800" b="1" spc="-15" dirty="0">
                <a:latin typeface="Calibri"/>
                <a:cs typeface="Calibri"/>
              </a:rPr>
              <a:t>ő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225" dirty="0">
                <a:latin typeface="Calibri"/>
                <a:cs typeface="Calibri"/>
              </a:rPr>
              <a:t> </a:t>
            </a:r>
            <a:r>
              <a:rPr sz="2800" b="1" spc="-8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ö</a:t>
            </a:r>
            <a:r>
              <a:rPr sz="2800" b="1" spc="-75" dirty="0">
                <a:latin typeface="Calibri"/>
                <a:cs typeface="Calibri"/>
              </a:rPr>
              <a:t>n</a:t>
            </a:r>
            <a:r>
              <a:rPr sz="2800" b="1" spc="10" dirty="0">
                <a:latin typeface="Calibri"/>
                <a:cs typeface="Calibri"/>
              </a:rPr>
              <a:t>y</a:t>
            </a:r>
            <a:r>
              <a:rPr sz="2800" b="1" dirty="0">
                <a:latin typeface="Calibri"/>
                <a:cs typeface="Calibri"/>
              </a:rPr>
              <a:t>v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ár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Helyisme</a:t>
            </a:r>
            <a:r>
              <a:rPr sz="2800" b="1" spc="-35" dirty="0">
                <a:latin typeface="Calibri"/>
                <a:cs typeface="Calibri"/>
              </a:rPr>
              <a:t>r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b="1" spc="19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O</a:t>
            </a:r>
            <a:r>
              <a:rPr sz="2800" b="1" spc="-35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30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ál</a:t>
            </a:r>
            <a:r>
              <a:rPr sz="2800" b="1" spc="-65" dirty="0">
                <a:latin typeface="Calibri"/>
                <a:cs typeface="Calibri"/>
              </a:rPr>
              <a:t>y</a:t>
            </a:r>
            <a:r>
              <a:rPr sz="2800" b="1" spc="-15" dirty="0">
                <a:latin typeface="Calibri"/>
                <a:cs typeface="Calibri"/>
              </a:rPr>
              <a:t>án</a:t>
            </a:r>
            <a:r>
              <a:rPr sz="2800" b="1" spc="1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öl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há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om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os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uni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ális     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almú,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hely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ör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én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ti     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émáj</a:t>
            </a:r>
            <a:r>
              <a:rPr sz="2800" spc="-5" dirty="0">
                <a:latin typeface="Calibri"/>
                <a:cs typeface="Calibri"/>
              </a:rPr>
              <a:t>ú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papí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alapú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do</a:t>
            </a:r>
            <a:r>
              <a:rPr sz="2800" spc="-40" dirty="0">
                <a:latin typeface="Calibri"/>
                <a:cs typeface="Calibri"/>
              </a:rPr>
              <a:t>k</a:t>
            </a:r>
            <a:r>
              <a:rPr sz="2800" spc="-25" dirty="0">
                <a:latin typeface="Calibri"/>
                <a:cs typeface="Calibri"/>
              </a:rPr>
              <a:t>ume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umot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film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agy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8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65" dirty="0">
                <a:latin typeface="Calibri"/>
                <a:cs typeface="Calibri"/>
              </a:rPr>
              <a:t>v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el-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zl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ismerh</a:t>
            </a:r>
            <a:r>
              <a:rPr sz="2800" spc="-4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spc="-15" dirty="0">
                <a:latin typeface="Calibri"/>
                <a:cs typeface="Calibri"/>
              </a:rPr>
              <a:t> me</a:t>
            </a:r>
            <a:r>
              <a:rPr sz="2800" spc="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ame</a:t>
            </a:r>
            <a:r>
              <a:rPr sz="2800" spc="-30" dirty="0">
                <a:latin typeface="Calibri"/>
                <a:cs typeface="Calibri"/>
              </a:rPr>
              <a:t>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ala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ően</a:t>
            </a:r>
            <a:r>
              <a:rPr sz="2800" spc="2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megh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5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ák,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osi </a:t>
            </a:r>
            <a:r>
              <a:rPr sz="2800" spc="-15" dirty="0">
                <a:latin typeface="Calibri"/>
                <a:cs typeface="Calibri"/>
              </a:rPr>
              <a:t>pál</a:t>
            </a:r>
            <a:r>
              <a:rPr sz="2800" spc="-8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-200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ul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u</a:t>
            </a:r>
            <a:r>
              <a:rPr sz="2800" b="1" spc="-7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álisö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ö</a:t>
            </a:r>
            <a:r>
              <a:rPr sz="2800" b="1" spc="-3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sé</a:t>
            </a:r>
            <a:r>
              <a:rPr sz="2800" b="1" spc="-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-</a:t>
            </a:r>
            <a:r>
              <a:rPr sz="2800" b="1" spc="-1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3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őr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ő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-2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é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-204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-</a:t>
            </a:r>
            <a:r>
              <a:rPr sz="2800" b="1" spc="-100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ö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spc="-40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adó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-204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erü</a:t>
            </a:r>
            <a:r>
              <a:rPr sz="2800" spc="-30" dirty="0">
                <a:latin typeface="Calibri"/>
                <a:cs typeface="Calibri"/>
              </a:rPr>
              <a:t>le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5" dirty="0">
                <a:latin typeface="Calibri"/>
                <a:cs typeface="Calibri"/>
              </a:rPr>
              <a:t>p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eljem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jö</a:t>
            </a:r>
            <a:r>
              <a:rPr sz="2800" spc="-50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őm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80000"/>
              </a:lnSpc>
              <a:spcBef>
                <a:spcPts val="994"/>
              </a:spcBef>
            </a:pPr>
            <a:r>
              <a:rPr sz="2800" spc="-15" dirty="0">
                <a:latin typeface="Calibri"/>
                <a:cs typeface="Calibri"/>
              </a:rPr>
              <a:t>J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ősen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ép</a:t>
            </a:r>
            <a:r>
              <a:rPr sz="2800" spc="-15" dirty="0">
                <a:latin typeface="Calibri"/>
                <a:cs typeface="Calibri"/>
              </a:rPr>
              <a:t>í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70" dirty="0">
                <a:latin typeface="Calibri"/>
                <a:cs typeface="Calibri"/>
              </a:rPr>
              <a:t>z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apa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40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aim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amel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 2</a:t>
            </a:r>
            <a:r>
              <a:rPr sz="2800" spc="-10" dirty="0">
                <a:latin typeface="Calibri"/>
                <a:cs typeface="Calibri"/>
              </a:rPr>
              <a:t>01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5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6</a:t>
            </a:r>
            <a:r>
              <a:rPr sz="2800" dirty="0">
                <a:latin typeface="Calibri"/>
                <a:cs typeface="Calibri"/>
              </a:rPr>
              <a:t>. </a:t>
            </a:r>
            <a:r>
              <a:rPr sz="2800" spc="-20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4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Ma</a:t>
            </a:r>
            <a:r>
              <a:rPr sz="2800" b="1" spc="-10" dirty="0">
                <a:latin typeface="Calibri"/>
                <a:cs typeface="Calibri"/>
              </a:rPr>
              <a:t>g</a:t>
            </a:r>
            <a:r>
              <a:rPr sz="2800" b="1" spc="-60" dirty="0">
                <a:latin typeface="Calibri"/>
                <a:cs typeface="Calibri"/>
              </a:rPr>
              <a:t>y</a:t>
            </a:r>
            <a:r>
              <a:rPr sz="2800" b="1" spc="-15" dirty="0">
                <a:latin typeface="Calibri"/>
                <a:cs typeface="Calibri"/>
              </a:rPr>
              <a:t>ar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8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25" dirty="0">
                <a:latin typeface="Calibri"/>
                <a:cs typeface="Calibri"/>
              </a:rPr>
              <a:t>e</a:t>
            </a:r>
            <a:r>
              <a:rPr sz="2800" b="1" spc="-30" dirty="0">
                <a:latin typeface="Calibri"/>
                <a:cs typeface="Calibri"/>
              </a:rPr>
              <a:t>m</a:t>
            </a:r>
            <a:r>
              <a:rPr sz="2800" b="1" spc="-55" dirty="0">
                <a:latin typeface="Calibri"/>
                <a:cs typeface="Calibri"/>
              </a:rPr>
              <a:t>z</a:t>
            </a:r>
            <a:r>
              <a:rPr sz="2800" b="1" spc="-3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ti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9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Dig</a:t>
            </a:r>
            <a:r>
              <a:rPr sz="2800" b="1" spc="-25" dirty="0">
                <a:latin typeface="Calibri"/>
                <a:cs typeface="Calibri"/>
              </a:rPr>
              <a:t>i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ális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2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chívum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9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és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Filmi</a:t>
            </a:r>
            <a:r>
              <a:rPr sz="2800" b="1" spc="-50" dirty="0">
                <a:latin typeface="Calibri"/>
                <a:cs typeface="Calibri"/>
              </a:rPr>
              <a:t>nt</a:t>
            </a:r>
            <a:r>
              <a:rPr sz="2800" b="1" spc="-45" dirty="0">
                <a:latin typeface="Calibri"/>
                <a:cs typeface="Calibri"/>
              </a:rPr>
              <a:t>é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30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(M</a:t>
            </a:r>
            <a:r>
              <a:rPr sz="2800" b="1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90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)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alma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tja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majd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2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10" dirty="0">
                <a:latin typeface="Calibri"/>
                <a:cs typeface="Calibri"/>
              </a:rPr>
              <a:t>1</a:t>
            </a:r>
            <a:r>
              <a:rPr sz="2800" dirty="0">
                <a:latin typeface="Calibri"/>
                <a:cs typeface="Calibri"/>
              </a:rPr>
              <a:t>7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 </a:t>
            </a:r>
            <a:r>
              <a:rPr sz="2800" b="1" spc="-55" dirty="0">
                <a:latin typeface="Calibri"/>
                <a:cs typeface="Calibri"/>
              </a:rPr>
              <a:t>F</a:t>
            </a:r>
            <a:r>
              <a:rPr sz="2800" b="1" spc="-20" dirty="0">
                <a:latin typeface="Calibri"/>
                <a:cs typeface="Calibri"/>
              </a:rPr>
              <a:t>orum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16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Hun</a:t>
            </a:r>
            <a:r>
              <a:rPr sz="2800" b="1" spc="-65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0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icum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14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2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p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ofit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175" dirty="0">
                <a:latin typeface="Calibri"/>
                <a:cs typeface="Calibri"/>
              </a:rPr>
              <a:t> </a:t>
            </a:r>
            <a:r>
              <a:rPr sz="2800" b="1" spc="-7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f</a:t>
            </a:r>
            <a:r>
              <a:rPr sz="2800" b="1" spc="0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.</a:t>
            </a:r>
            <a:r>
              <a:rPr sz="2800" b="1" dirty="0">
                <a:latin typeface="Calibri"/>
                <a:cs typeface="Calibri"/>
              </a:rPr>
              <a:t>    </a:t>
            </a:r>
            <a:r>
              <a:rPr sz="2800" b="1" spc="1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Digi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álisa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chí</a:t>
            </a:r>
            <a:r>
              <a:rPr sz="2800" spc="-10" dirty="0">
                <a:latin typeface="Calibri"/>
                <a:cs typeface="Calibri"/>
              </a:rPr>
              <a:t>vu</a:t>
            </a:r>
            <a:r>
              <a:rPr sz="2800" spc="-50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- 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ejle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ési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ály </a:t>
            </a:r>
            <a:r>
              <a:rPr sz="2800" spc="-45" dirty="0">
                <a:latin typeface="Calibri"/>
                <a:cs typeface="Calibri"/>
              </a:rPr>
              <a:t>ve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ője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4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spc="-85" dirty="0"/>
              <a:t>K</a:t>
            </a:r>
            <a:r>
              <a:rPr dirty="0"/>
              <a:t>u</a:t>
            </a:r>
            <a:r>
              <a:rPr spc="-60" dirty="0"/>
              <a:t>t</a:t>
            </a:r>
            <a:r>
              <a:rPr spc="-50" dirty="0"/>
              <a:t>a</a:t>
            </a:r>
            <a:r>
              <a:rPr spc="-60" dirty="0"/>
              <a:t>t</a:t>
            </a:r>
            <a:r>
              <a:rPr dirty="0"/>
              <a:t>ás </a:t>
            </a:r>
            <a:r>
              <a:rPr spc="-15" dirty="0"/>
              <a:t>i</a:t>
            </a:r>
            <a:r>
              <a:rPr dirty="0"/>
              <a:t>dői</a:t>
            </a:r>
            <a:r>
              <a:rPr spc="-55" dirty="0"/>
              <a:t>n</a:t>
            </a:r>
            <a:r>
              <a:rPr spc="-45" dirty="0"/>
              <a:t>t</a:t>
            </a:r>
            <a:r>
              <a:rPr dirty="0"/>
              <a:t>e</a:t>
            </a:r>
            <a:r>
              <a:rPr spc="40" dirty="0"/>
              <a:t>r</a:t>
            </a:r>
            <a:r>
              <a:rPr spc="-70" dirty="0"/>
              <a:t>v</a:t>
            </a:r>
            <a:r>
              <a:rPr dirty="0"/>
              <a:t>alluma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5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82038"/>
            <a:ext cx="9004300" cy="319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 algn="just">
              <a:lnSpc>
                <a:spcPct val="90000"/>
              </a:lnSpc>
            </a:pPr>
            <a:r>
              <a:rPr sz="2800" spc="-20" dirty="0">
                <a:latin typeface="Calibri"/>
                <a:cs typeface="Calibri"/>
              </a:rPr>
              <a:t>A </a:t>
            </a:r>
            <a:r>
              <a:rPr sz="2800" spc="-29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9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</a:t>
            </a:r>
            <a:r>
              <a:rPr sz="2800" b="1" spc="-3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u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an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15" dirty="0">
                <a:latin typeface="Calibri"/>
                <a:cs typeface="Calibri"/>
              </a:rPr>
              <a:t>-</a:t>
            </a:r>
            <a:r>
              <a:rPr sz="2800" b="1" spc="-20" dirty="0">
                <a:latin typeface="Calibri"/>
                <a:cs typeface="Calibri"/>
              </a:rPr>
              <a:t>há</a:t>
            </a:r>
            <a:r>
              <a:rPr sz="2800" b="1" spc="-15" dirty="0">
                <a:latin typeface="Calibri"/>
                <a:cs typeface="Calibri"/>
              </a:rPr>
              <a:t>z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290" dirty="0">
                <a:latin typeface="Calibri"/>
                <a:cs typeface="Calibri"/>
              </a:rPr>
              <a:t> </a:t>
            </a:r>
            <a:r>
              <a:rPr sz="2800" spc="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19</a:t>
            </a:r>
            <a:r>
              <a:rPr sz="2800" spc="-15" dirty="0">
                <a:latin typeface="Calibri"/>
                <a:cs typeface="Calibri"/>
              </a:rPr>
              <a:t>97</a:t>
            </a:r>
            <a:r>
              <a:rPr sz="2800" dirty="0">
                <a:latin typeface="Calibri"/>
                <a:cs typeface="Calibri"/>
              </a:rPr>
              <a:t>) </a:t>
            </a:r>
            <a:r>
              <a:rPr sz="2800" spc="-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é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ejö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ől </a:t>
            </a:r>
            <a:r>
              <a:rPr sz="2800" spc="-3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napjai</a:t>
            </a:r>
            <a:r>
              <a:rPr sz="2800" spc="-10" dirty="0">
                <a:latin typeface="Calibri"/>
                <a:cs typeface="Calibri"/>
              </a:rPr>
              <a:t>nk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n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ormálódó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ú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gyűj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yi  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onl</a:t>
            </a:r>
            <a:r>
              <a:rPr sz="2800" spc="-15" dirty="0">
                <a:latin typeface="Calibri"/>
                <a:cs typeface="Calibri"/>
              </a:rPr>
              <a:t>ine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4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eső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40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4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Nem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ti</a:t>
            </a:r>
            <a:r>
              <a:rPr sz="2800" b="1" dirty="0">
                <a:latin typeface="Calibri"/>
                <a:cs typeface="Calibri"/>
              </a:rPr>
              <a:t>  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Ad</a:t>
            </a:r>
            <a:r>
              <a:rPr sz="2800" b="1" spc="-35" dirty="0">
                <a:latin typeface="Calibri"/>
                <a:cs typeface="Calibri"/>
              </a:rPr>
              <a:t>a</a:t>
            </a:r>
            <a:r>
              <a:rPr sz="2800" b="1" spc="-45" dirty="0">
                <a:latin typeface="Calibri"/>
                <a:cs typeface="Calibri"/>
              </a:rPr>
              <a:t>t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ár</a:t>
            </a:r>
            <a:r>
              <a:rPr sz="2800" b="1" dirty="0">
                <a:latin typeface="Calibri"/>
                <a:cs typeface="Calibri"/>
              </a:rPr>
              <a:t>  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P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oje</a:t>
            </a:r>
            <a:r>
              <a:rPr sz="2800" b="1" spc="-30" dirty="0">
                <a:latin typeface="Calibri"/>
                <a:cs typeface="Calibri"/>
              </a:rPr>
              <a:t>k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dirty="0">
                <a:latin typeface="Calibri"/>
                <a:cs typeface="Calibri"/>
              </a:rPr>
              <a:t>  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0" dirty="0">
                <a:latin typeface="Calibri"/>
                <a:cs typeface="Calibri"/>
              </a:rPr>
              <a:t>(</a:t>
            </a:r>
            <a:r>
              <a:rPr sz="2800" b="1" spc="-15" dirty="0">
                <a:latin typeface="Calibri"/>
                <a:cs typeface="Calibri"/>
              </a:rPr>
              <a:t>NAP)</a:t>
            </a:r>
            <a:r>
              <a:rPr sz="2800" b="1" dirty="0">
                <a:latin typeface="Calibri"/>
                <a:cs typeface="Calibri"/>
              </a:rPr>
              <a:t>  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202</a:t>
            </a:r>
            <a:r>
              <a:rPr sz="2800" spc="-20" dirty="0">
                <a:latin typeface="Calibri"/>
                <a:cs typeface="Calibri"/>
              </a:rPr>
              <a:t>0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ej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éig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ogja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 a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mód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5" dirty="0">
                <a:latin typeface="Calibri"/>
                <a:cs typeface="Calibri"/>
              </a:rPr>
              <a:t>k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égiá</a:t>
            </a:r>
            <a:r>
              <a:rPr sz="2800" spc="-70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90000"/>
              </a:lnSpc>
              <a:spcBef>
                <a:spcPts val="1010"/>
              </a:spcBef>
            </a:pP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meg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6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kitű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cél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65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ös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spc="-7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alósu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 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edmé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el,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alami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mer</a:t>
            </a:r>
            <a:r>
              <a:rPr sz="2800" spc="-30" dirty="0">
                <a:latin typeface="Calibri"/>
                <a:cs typeface="Calibri"/>
              </a:rPr>
              <a:t>ü</a:t>
            </a:r>
            <a:r>
              <a:rPr sz="2800" spc="-15" dirty="0">
                <a:latin typeface="Calibri"/>
                <a:cs typeface="Calibri"/>
              </a:rPr>
              <a:t>lő</a:t>
            </a:r>
            <a:r>
              <a:rPr sz="2800" dirty="0">
                <a:latin typeface="Calibri"/>
                <a:cs typeface="Calibri"/>
              </a:rPr>
              <a:t>     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émá</a:t>
            </a:r>
            <a:r>
              <a:rPr sz="2800" spc="-50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 tudomá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os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én</a:t>
            </a:r>
            <a:r>
              <a:rPr sz="2800" spc="-65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el   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anu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má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50" dirty="0">
                <a:latin typeface="Calibri"/>
                <a:cs typeface="Calibri"/>
              </a:rPr>
              <a:t>o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om,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re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anu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sá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0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Az ér</a:t>
            </a:r>
            <a:r>
              <a:rPr spc="-55" dirty="0"/>
              <a:t>t</a:t>
            </a:r>
            <a:r>
              <a:rPr dirty="0"/>
              <a:t>e</a:t>
            </a:r>
            <a:r>
              <a:rPr spc="-160" dirty="0"/>
              <a:t>k</a:t>
            </a:r>
            <a:r>
              <a:rPr spc="-55" dirty="0"/>
              <a:t>e</a:t>
            </a:r>
            <a:r>
              <a:rPr spc="-114" dirty="0"/>
              <a:t>z</a:t>
            </a:r>
            <a:r>
              <a:rPr dirty="0"/>
              <a:t>és</a:t>
            </a:r>
            <a:r>
              <a:rPr spc="10" dirty="0"/>
              <a:t> </a:t>
            </a:r>
            <a:r>
              <a:rPr dirty="0"/>
              <a:t>mód</a:t>
            </a:r>
            <a:r>
              <a:rPr spc="-60" dirty="0"/>
              <a:t>s</a:t>
            </a:r>
            <a:r>
              <a:rPr spc="-114" dirty="0"/>
              <a:t>z</a:t>
            </a:r>
            <a:r>
              <a:rPr dirty="0"/>
              <a:t>e</a:t>
            </a:r>
            <a:r>
              <a:rPr spc="-65" dirty="0"/>
              <a:t>r</a:t>
            </a:r>
            <a:r>
              <a:rPr dirty="0"/>
              <a:t>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6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94738"/>
            <a:ext cx="526224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27405" algn="l"/>
                <a:tab pos="3670300" algn="l"/>
              </a:tabLst>
            </a:pPr>
            <a:r>
              <a:rPr sz="2800" spc="-15" dirty="0">
                <a:latin typeface="Calibri"/>
                <a:cs typeface="Calibri"/>
              </a:rPr>
              <a:t>Az	ér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45" dirty="0">
                <a:latin typeface="Calibri"/>
                <a:cs typeface="Calibri"/>
              </a:rPr>
              <a:t>e</a:t>
            </a:r>
            <a:r>
              <a:rPr sz="2800" spc="-9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ése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ben</a:t>
            </a:r>
            <a:r>
              <a:rPr sz="2800" dirty="0">
                <a:latin typeface="Calibri"/>
                <a:cs typeface="Calibri"/>
              </a:rPr>
              <a:t>	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ős</a:t>
            </a:r>
            <a:r>
              <a:rPr sz="2800" spc="-15" dirty="0">
                <a:latin typeface="Calibri"/>
                <a:cs typeface="Calibri"/>
              </a:rPr>
              <a:t>or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0044" y="1882038"/>
            <a:ext cx="3298190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5"/>
              </a:lnSpc>
              <a:tabLst>
                <a:tab pos="654050" algn="l"/>
                <a:tab pos="2222500" algn="l"/>
              </a:tabLst>
            </a:pPr>
            <a:r>
              <a:rPr sz="2800" spc="-15" dirty="0">
                <a:latin typeface="Calibri"/>
                <a:cs typeface="Calibri"/>
              </a:rPr>
              <a:t>a	</a:t>
            </a:r>
            <a:r>
              <a:rPr sz="2800" b="1" spc="-25" dirty="0">
                <a:latin typeface="Calibri"/>
                <a:cs typeface="Calibri"/>
              </a:rPr>
              <a:t>mag</a:t>
            </a:r>
            <a:r>
              <a:rPr sz="2800" b="1" spc="-50" dirty="0">
                <a:latin typeface="Calibri"/>
                <a:cs typeface="Calibri"/>
              </a:rPr>
              <a:t>y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dirty="0">
                <a:latin typeface="Calibri"/>
                <a:cs typeface="Calibri"/>
              </a:rPr>
              <a:t>r	</a:t>
            </a:r>
            <a:r>
              <a:rPr sz="2800" b="1" spc="-70" dirty="0">
                <a:latin typeface="Calibri"/>
                <a:cs typeface="Calibri"/>
              </a:rPr>
              <a:t>n</a:t>
            </a:r>
            <a:r>
              <a:rPr sz="2800" b="1" spc="-60" dirty="0">
                <a:latin typeface="Calibri"/>
                <a:cs typeface="Calibri"/>
              </a:rPr>
              <a:t>y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lvű</a:t>
            </a:r>
            <a:r>
              <a:rPr sz="2800" spc="-10" dirty="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  <a:p>
            <a:pPr marL="872490">
              <a:lnSpc>
                <a:spcPts val="3195"/>
              </a:lnSpc>
            </a:pPr>
            <a:r>
              <a:rPr sz="2800" b="1" spc="-40" dirty="0">
                <a:latin typeface="Calibri"/>
                <a:cs typeface="Calibri"/>
              </a:rPr>
              <a:t>s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aki</a:t>
            </a:r>
            <a:r>
              <a:rPr sz="2800" b="1" spc="-3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oda</a:t>
            </a:r>
            <a:r>
              <a:rPr sz="2800" b="1" spc="-25" dirty="0">
                <a:latin typeface="Calibri"/>
                <a:cs typeface="Calibri"/>
              </a:rPr>
              <a:t>l</a:t>
            </a:r>
            <a:r>
              <a:rPr sz="2800" b="1" spc="-30" dirty="0">
                <a:latin typeface="Calibri"/>
                <a:cs typeface="Calibri"/>
              </a:rPr>
              <a:t>m</a:t>
            </a:r>
            <a:r>
              <a:rPr sz="2800" b="1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3554" y="2266695"/>
            <a:ext cx="6209030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0"/>
              </a:lnSpc>
              <a:tabLst>
                <a:tab pos="2358390" algn="l"/>
                <a:tab pos="3540760" algn="l"/>
                <a:tab pos="4232910" algn="l"/>
              </a:tabLst>
            </a:pPr>
            <a:r>
              <a:rPr sz="2800" spc="-20" dirty="0">
                <a:latin typeface="Calibri"/>
                <a:cs typeface="Calibri"/>
              </a:rPr>
              <a:t>máso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ban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ped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b="1" spc="-35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50" dirty="0">
                <a:latin typeface="Calibri"/>
                <a:cs typeface="Calibri"/>
              </a:rPr>
              <a:t>g</a:t>
            </a:r>
            <a:r>
              <a:rPr sz="2800" b="1" spc="-15" dirty="0">
                <a:latin typeface="Calibri"/>
                <a:cs typeface="Calibri"/>
              </a:rPr>
              <a:t>en</a:t>
            </a:r>
            <a:r>
              <a:rPr sz="2800" b="1" spc="-60" dirty="0">
                <a:latin typeface="Calibri"/>
                <a:cs typeface="Calibri"/>
              </a:rPr>
              <a:t>n</a:t>
            </a:r>
            <a:r>
              <a:rPr sz="2800" b="1" spc="-45" dirty="0">
                <a:latin typeface="Calibri"/>
                <a:cs typeface="Calibri"/>
              </a:rPr>
              <a:t>y</a:t>
            </a:r>
            <a:r>
              <a:rPr sz="2800" b="1" spc="-15" dirty="0">
                <a:latin typeface="Calibri"/>
                <a:cs typeface="Calibri"/>
              </a:rPr>
              <a:t>elvű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</a:pP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áma</a:t>
            </a:r>
            <a:r>
              <a:rPr sz="2800" spc="-3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20" dirty="0">
                <a:latin typeface="Calibri"/>
                <a:cs typeface="Calibri"/>
              </a:rPr>
              <a:t>odom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554" y="3162579"/>
            <a:ext cx="9003665" cy="1149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ül </a:t>
            </a:r>
            <a:r>
              <a:rPr sz="2800" spc="-175" dirty="0">
                <a:latin typeface="Calibri"/>
                <a:cs typeface="Calibri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ha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zná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dig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ali</a:t>
            </a:r>
            <a:r>
              <a:rPr sz="2800" spc="-5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álás </a:t>
            </a:r>
            <a:r>
              <a:rPr sz="2800" spc="-1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dig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ális </a:t>
            </a:r>
            <a:r>
              <a:rPr sz="2800" spc="-1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4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őr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és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émáj</a:t>
            </a:r>
            <a:r>
              <a:rPr sz="2800" spc="-10" dirty="0">
                <a:latin typeface="Calibri"/>
                <a:cs typeface="Calibri"/>
              </a:rPr>
              <a:t>á</a:t>
            </a:r>
            <a:r>
              <a:rPr sz="2800" spc="-15" dirty="0">
                <a:latin typeface="Calibri"/>
                <a:cs typeface="Calibri"/>
              </a:rPr>
              <a:t>ban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zí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  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nem</a:t>
            </a:r>
            <a:r>
              <a:rPr sz="2800" b="1" spc="-55" dirty="0">
                <a:latin typeface="Calibri"/>
                <a:cs typeface="Calibri"/>
              </a:rPr>
              <a:t>z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00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ö</a:t>
            </a:r>
            <a:r>
              <a:rPr sz="2800" b="1" spc="-10" dirty="0">
                <a:latin typeface="Calibri"/>
                <a:cs typeface="Calibri"/>
              </a:rPr>
              <a:t>zi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é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ha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ai</a:t>
            </a:r>
            <a:r>
              <a:rPr sz="2800" b="1" dirty="0">
                <a:latin typeface="Calibri"/>
                <a:cs typeface="Calibri"/>
              </a:rPr>
              <a:t>   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55" dirty="0">
                <a:latin typeface="Calibri"/>
                <a:cs typeface="Calibri"/>
              </a:rPr>
              <a:t>s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55" dirty="0">
                <a:latin typeface="Calibri"/>
                <a:cs typeface="Calibri"/>
              </a:rPr>
              <a:t>r</a:t>
            </a:r>
            <a:r>
              <a:rPr sz="2800" b="1" spc="-45" dirty="0">
                <a:latin typeface="Calibri"/>
                <a:cs typeface="Calibri"/>
              </a:rPr>
              <a:t>a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égi</a:t>
            </a:r>
            <a:r>
              <a:rPr sz="2800" b="1" spc="-10" dirty="0">
                <a:latin typeface="Calibri"/>
                <a:cs typeface="Calibri"/>
              </a:rPr>
              <a:t>á</a:t>
            </a:r>
            <a:r>
              <a:rPr sz="2800" b="1" spc="-50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a</a:t>
            </a:r>
            <a:r>
              <a:rPr sz="2800" b="1" spc="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, </a:t>
            </a:r>
            <a:r>
              <a:rPr sz="2800" b="1" spc="-50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45" dirty="0">
                <a:latin typeface="Calibri"/>
                <a:cs typeface="Calibri"/>
              </a:rPr>
              <a:t>a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ási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j</a:t>
            </a:r>
            <a:r>
              <a:rPr sz="2800" b="1" spc="-15" dirty="0">
                <a:latin typeface="Calibri"/>
                <a:cs typeface="Calibri"/>
              </a:rPr>
              <a:t>ele</a:t>
            </a:r>
            <a:r>
              <a:rPr sz="2800" b="1" spc="-45" dirty="0">
                <a:latin typeface="Calibri"/>
                <a:cs typeface="Calibri"/>
              </a:rPr>
              <a:t>nt</a:t>
            </a:r>
            <a:r>
              <a:rPr sz="2800" b="1" spc="-15" dirty="0">
                <a:latin typeface="Calibri"/>
                <a:cs typeface="Calibri"/>
              </a:rPr>
              <a:t>ése</a:t>
            </a:r>
            <a:r>
              <a:rPr sz="2800" b="1" spc="-80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é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be</a:t>
            </a:r>
            <a:r>
              <a:rPr sz="2800" b="1" spc="-45" dirty="0">
                <a:latin typeface="Calibri"/>
                <a:cs typeface="Calibri"/>
              </a:rPr>
              <a:t>s</a:t>
            </a:r>
            <a:r>
              <a:rPr sz="2800" b="1" spc="-5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ámoló</a:t>
            </a:r>
            <a:r>
              <a:rPr sz="2800" b="1" spc="-60" dirty="0">
                <a:latin typeface="Calibri"/>
                <a:cs typeface="Calibri"/>
              </a:rPr>
              <a:t>k</a:t>
            </a:r>
            <a:r>
              <a:rPr sz="2800" b="1" spc="-45" dirty="0">
                <a:latin typeface="Calibri"/>
                <a:cs typeface="Calibri"/>
              </a:rPr>
              <a:t>a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Az ér</a:t>
            </a:r>
            <a:r>
              <a:rPr spc="-55" dirty="0"/>
              <a:t>t</a:t>
            </a:r>
            <a:r>
              <a:rPr dirty="0"/>
              <a:t>e</a:t>
            </a:r>
            <a:r>
              <a:rPr spc="-160" dirty="0"/>
              <a:t>k</a:t>
            </a:r>
            <a:r>
              <a:rPr spc="-55" dirty="0"/>
              <a:t>e</a:t>
            </a:r>
            <a:r>
              <a:rPr spc="-114" dirty="0"/>
              <a:t>z</a:t>
            </a:r>
            <a:r>
              <a:rPr dirty="0"/>
              <a:t>és</a:t>
            </a:r>
            <a:r>
              <a:rPr spc="20" dirty="0"/>
              <a:t> </a:t>
            </a:r>
            <a:r>
              <a:rPr dirty="0"/>
              <a:t>hipo</a:t>
            </a:r>
            <a:r>
              <a:rPr spc="-50" dirty="0"/>
              <a:t>t</a:t>
            </a:r>
            <a:r>
              <a:rPr spc="-55" dirty="0"/>
              <a:t>é</a:t>
            </a:r>
            <a:r>
              <a:rPr dirty="0"/>
              <a:t>zis</a:t>
            </a:r>
            <a:r>
              <a:rPr spc="-20" dirty="0"/>
              <a:t>e</a:t>
            </a:r>
            <a:r>
              <a:rPr dirty="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7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48510"/>
            <a:ext cx="9005570" cy="428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2600" spc="-4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áso</a:t>
            </a:r>
            <a:r>
              <a:rPr sz="2600" spc="-2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mal   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bi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70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yí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ani   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spc="-15" dirty="0">
                <a:latin typeface="Calibri"/>
                <a:cs typeface="Calibri"/>
              </a:rPr>
              <a:t>á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1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5" dirty="0">
                <a:latin typeface="Calibri"/>
                <a:cs typeface="Calibri"/>
              </a:rPr>
              <a:t>o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1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,   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ho</a:t>
            </a:r>
            <a:r>
              <a:rPr sz="2600" spc="-1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y   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  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ultu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s ö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ség</a:t>
            </a:r>
            <a:r>
              <a:rPr sz="2600" spc="-15" dirty="0">
                <a:latin typeface="Calibri"/>
                <a:cs typeface="Calibri"/>
              </a:rPr>
              <a:t>ü</a:t>
            </a:r>
            <a:r>
              <a:rPr sz="2600" dirty="0">
                <a:latin typeface="Calibri"/>
                <a:cs typeface="Calibri"/>
              </a:rPr>
              <a:t>nk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ális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me</a:t>
            </a:r>
            <a:r>
              <a:rPr sz="2600" spc="-2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őr</a:t>
            </a:r>
            <a:r>
              <a:rPr sz="2600" spc="-7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e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ü</a:t>
            </a:r>
            <a:r>
              <a:rPr sz="2600" spc="-15" dirty="0">
                <a:latin typeface="Calibri"/>
                <a:cs typeface="Calibri"/>
              </a:rPr>
              <a:t>le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én 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ábban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hiá</a:t>
            </a:r>
            <a:r>
              <a:rPr sz="2600" spc="-45" dirty="0">
                <a:latin typeface="Calibri"/>
                <a:cs typeface="Calibri"/>
              </a:rPr>
              <a:t>n</a:t>
            </a:r>
            <a:r>
              <a:rPr sz="2600" spc="-40" dirty="0">
                <a:latin typeface="Calibri"/>
                <a:cs typeface="Calibri"/>
              </a:rPr>
              <a:t>yo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ak 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dirty="0">
                <a:latin typeface="Calibri"/>
                <a:cs typeface="Calibri"/>
              </a:rPr>
              <a:t>zmű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előd</a:t>
            </a:r>
            <a:r>
              <a:rPr sz="2600" spc="-20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si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spc="-2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gyűj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0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60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yi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30" dirty="0">
                <a:latin typeface="Calibri"/>
                <a:cs typeface="Calibri"/>
              </a:rPr>
              <a:t>é</a:t>
            </a:r>
            <a:r>
              <a:rPr sz="2600" spc="-1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m</a:t>
            </a:r>
            <a:r>
              <a:rPr sz="2600" spc="-20" dirty="0">
                <a:latin typeface="Calibri"/>
                <a:cs typeface="Calibri"/>
              </a:rPr>
              <a:t>é</a:t>
            </a:r>
            <a:r>
              <a:rPr sz="2600" spc="-60" dirty="0">
                <a:latin typeface="Calibri"/>
                <a:cs typeface="Calibri"/>
              </a:rPr>
              <a:t>n</a:t>
            </a:r>
            <a:r>
              <a:rPr sz="2600" spc="-4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ek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po</a:t>
            </a:r>
            <a:r>
              <a:rPr sz="2600" b="1" spc="-35" dirty="0">
                <a:latin typeface="Calibri"/>
                <a:cs typeface="Calibri"/>
              </a:rPr>
              <a:t>n</a:t>
            </a: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os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b="1" spc="-20" dirty="0">
                <a:latin typeface="Calibri"/>
                <a:cs typeface="Calibri"/>
              </a:rPr>
              <a:t>s</a:t>
            </a:r>
            <a:r>
              <a:rPr sz="2600" b="1" spc="-55" dirty="0">
                <a:latin typeface="Calibri"/>
                <a:cs typeface="Calibri"/>
              </a:rPr>
              <a:t>z</a:t>
            </a:r>
            <a:r>
              <a:rPr sz="2600" b="1" spc="-5" dirty="0">
                <a:latin typeface="Calibri"/>
                <a:cs typeface="Calibri"/>
              </a:rPr>
              <a:t>e</a:t>
            </a:r>
            <a:r>
              <a:rPr sz="2600" b="1" spc="-30" dirty="0">
                <a:latin typeface="Calibri"/>
                <a:cs typeface="Calibri"/>
              </a:rPr>
              <a:t>r</a:t>
            </a:r>
            <a:r>
              <a:rPr sz="2600" b="1" spc="-5" dirty="0">
                <a:latin typeface="Calibri"/>
                <a:cs typeface="Calibri"/>
              </a:rPr>
              <a:t>e</a:t>
            </a:r>
            <a:r>
              <a:rPr sz="2600" b="1" dirty="0">
                <a:latin typeface="Calibri"/>
                <a:cs typeface="Calibri"/>
              </a:rPr>
              <a:t>p-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10" dirty="0">
                <a:latin typeface="Calibri"/>
                <a:cs typeface="Calibri"/>
              </a:rPr>
              <a:t>és </a:t>
            </a:r>
            <a:r>
              <a:rPr sz="2600" b="1" spc="-45" dirty="0">
                <a:latin typeface="Calibri"/>
                <a:cs typeface="Calibri"/>
              </a:rPr>
              <a:t>f</a:t>
            </a:r>
            <a:r>
              <a:rPr sz="2600" b="1" dirty="0">
                <a:latin typeface="Calibri"/>
                <a:cs typeface="Calibri"/>
              </a:rPr>
              <a:t>el</a:t>
            </a:r>
            <a:r>
              <a:rPr sz="2600" b="1" spc="-10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d</a:t>
            </a:r>
            <a:r>
              <a:rPr sz="2600" b="1" spc="-25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tmegh</a:t>
            </a:r>
            <a:r>
              <a:rPr sz="2600" b="1" spc="-30" dirty="0">
                <a:latin typeface="Calibri"/>
                <a:cs typeface="Calibri"/>
              </a:rPr>
              <a:t>at</a:t>
            </a:r>
            <a:r>
              <a:rPr sz="2600" b="1" spc="5" dirty="0">
                <a:latin typeface="Calibri"/>
                <a:cs typeface="Calibri"/>
              </a:rPr>
              <a:t>á</a:t>
            </a:r>
            <a:r>
              <a:rPr sz="2600" b="1" spc="-40" dirty="0">
                <a:latin typeface="Calibri"/>
                <a:cs typeface="Calibri"/>
              </a:rPr>
              <a:t>r</a:t>
            </a:r>
            <a:r>
              <a:rPr sz="2600" b="1" spc="-25" dirty="0">
                <a:latin typeface="Calibri"/>
                <a:cs typeface="Calibri"/>
              </a:rPr>
              <a:t>o</a:t>
            </a:r>
            <a:r>
              <a:rPr sz="2600" b="1" spc="-40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ás</a:t>
            </a:r>
            <a:r>
              <a:rPr sz="2600" b="1" spc="10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i</a:t>
            </a:r>
            <a:r>
              <a:rPr sz="2600" spc="-10" dirty="0">
                <a:latin typeface="Calibri"/>
                <a:cs typeface="Calibri"/>
              </a:rPr>
              <a:t>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2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amel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ek </a:t>
            </a:r>
            <a:r>
              <a:rPr sz="2600" spc="2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nélkül</a:t>
            </a:r>
            <a:r>
              <a:rPr sz="2600" spc="-50" dirty="0">
                <a:latin typeface="Calibri"/>
                <a:cs typeface="Calibri"/>
              </a:rPr>
              <a:t>ö</a:t>
            </a:r>
            <a:r>
              <a:rPr sz="2600" dirty="0">
                <a:latin typeface="Calibri"/>
                <a:cs typeface="Calibri"/>
              </a:rPr>
              <a:t>zh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tl</a:t>
            </a:r>
            <a:r>
              <a:rPr sz="2600" spc="-1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ek </a:t>
            </a:r>
            <a:r>
              <a:rPr sz="2600" spc="20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21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ultu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s ö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ség</a:t>
            </a:r>
            <a:r>
              <a:rPr sz="2600" spc="-20" dirty="0">
                <a:latin typeface="Calibri"/>
                <a:cs typeface="Calibri"/>
              </a:rPr>
              <a:t>ü</a:t>
            </a:r>
            <a:r>
              <a:rPr sz="2600" dirty="0">
                <a:latin typeface="Calibri"/>
                <a:cs typeface="Calibri"/>
              </a:rPr>
              <a:t>nk    </a:t>
            </a:r>
            <a:r>
              <a:rPr sz="2600" spc="-2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ális    </a:t>
            </a:r>
            <a:r>
              <a:rPr sz="2600" spc="-2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pé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dá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inak    </a:t>
            </a:r>
            <a:r>
              <a:rPr sz="2600" spc="-2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őr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20" dirty="0">
                <a:latin typeface="Calibri"/>
                <a:cs typeface="Calibri"/>
              </a:rPr>
              <a:t>h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spc="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.    </a:t>
            </a:r>
            <a:r>
              <a:rPr sz="2600" spc="-240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tu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s ö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ség</a:t>
            </a:r>
            <a:r>
              <a:rPr sz="2600" spc="-15" dirty="0">
                <a:latin typeface="Calibri"/>
                <a:cs typeface="Calibri"/>
              </a:rPr>
              <a:t>ü</a:t>
            </a:r>
            <a:r>
              <a:rPr sz="2600" dirty="0">
                <a:latin typeface="Calibri"/>
                <a:cs typeface="Calibri"/>
              </a:rPr>
              <a:t>nk  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dinált   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ali</a:t>
            </a:r>
            <a:r>
              <a:rPr sz="2600" spc="-5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álása   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spc="-1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éb</a:t>
            </a:r>
            <a:r>
              <a:rPr sz="2600" dirty="0">
                <a:latin typeface="Calibri"/>
                <a:cs typeface="Calibri"/>
              </a:rPr>
              <a:t>en  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ü</a:t>
            </a:r>
            <a:r>
              <a:rPr sz="2600" spc="-2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s   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legm</a:t>
            </a:r>
            <a:r>
              <a:rPr sz="2600" spc="-15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der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b</a:t>
            </a:r>
            <a:r>
              <a:rPr sz="2600" dirty="0">
                <a:latin typeface="Calibri"/>
                <a:cs typeface="Calibri"/>
              </a:rPr>
              <a:t>b</a:t>
            </a:r>
            <a:r>
              <a:rPr sz="2600" spc="15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in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ruktú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a,</a:t>
            </a:r>
            <a:r>
              <a:rPr sz="2600" spc="1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chnológia,</a:t>
            </a:r>
            <a:r>
              <a:rPr sz="2600" spc="1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ill</a:t>
            </a:r>
            <a:r>
              <a:rPr sz="2600" spc="-1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3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1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az</a:t>
            </a:r>
            <a:r>
              <a:rPr sz="2600" spc="1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15" dirty="0">
                <a:latin typeface="Calibri"/>
                <a:cs typeface="Calibri"/>
              </a:rPr>
              <a:t>h</a:t>
            </a:r>
            <a:r>
              <a:rPr sz="2600" spc="-5" dirty="0">
                <a:latin typeface="Calibri"/>
                <a:cs typeface="Calibri"/>
              </a:rPr>
              <a:t>h</a:t>
            </a:r>
            <a:r>
              <a:rPr sz="2600" spc="-4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15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ar</a:t>
            </a:r>
            <a:r>
              <a:rPr sz="2600" spc="-20" dirty="0">
                <a:latin typeface="Calibri"/>
                <a:cs typeface="Calibri"/>
              </a:rPr>
              <a:t>t</a:t>
            </a:r>
            <a:r>
              <a:rPr sz="2600" spc="-40" dirty="0">
                <a:latin typeface="Calibri"/>
                <a:cs typeface="Calibri"/>
              </a:rPr>
              <a:t>o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ó digi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ali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álási,   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chi</a:t>
            </a:r>
            <a:r>
              <a:rPr sz="2600" spc="-3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ási   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   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ar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alom</a:t>
            </a:r>
            <a:r>
              <a:rPr sz="2600" spc="-30" dirty="0">
                <a:latin typeface="Calibri"/>
                <a:cs typeface="Calibri"/>
              </a:rPr>
              <a:t>s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ol</a:t>
            </a:r>
            <a:r>
              <a:rPr sz="2600" spc="-4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ási   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</a:t>
            </a:r>
            <a:r>
              <a:rPr sz="2600" spc="-10" dirty="0">
                <a:latin typeface="Calibri"/>
                <a:cs typeface="Calibri"/>
              </a:rPr>
              <a:t>ó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7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er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an, 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alami</a:t>
            </a:r>
            <a:r>
              <a:rPr sz="2600" spc="-30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 </a:t>
            </a:r>
            <a:r>
              <a:rPr sz="2600" spc="-2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5" dirty="0">
                <a:latin typeface="Calibri"/>
                <a:cs typeface="Calibri"/>
              </a:rPr>
              <a:t>ö</a:t>
            </a:r>
            <a:r>
              <a:rPr sz="2600" dirty="0">
                <a:latin typeface="Calibri"/>
                <a:cs typeface="Calibri"/>
              </a:rPr>
              <a:t>zmű</a:t>
            </a:r>
            <a:r>
              <a:rPr sz="2600" spc="-4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előd</a:t>
            </a:r>
            <a:r>
              <a:rPr sz="2600" spc="-2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si</a:t>
            </a:r>
            <a:r>
              <a:rPr sz="2600" spc="2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5" dirty="0">
                <a:latin typeface="Calibri"/>
                <a:cs typeface="Calibri"/>
              </a:rPr>
              <a:t>ö</a:t>
            </a:r>
            <a:r>
              <a:rPr sz="2600" spc="-2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g</a:t>
            </a:r>
            <a:r>
              <a:rPr sz="2600" spc="-1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űj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0" dirty="0">
                <a:latin typeface="Calibri"/>
                <a:cs typeface="Calibri"/>
              </a:rPr>
              <a:t>m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spc="-60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yi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3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m</a:t>
            </a:r>
            <a:r>
              <a:rPr sz="2600" spc="-2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ek </a:t>
            </a:r>
            <a:r>
              <a:rPr sz="2600" spc="-2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</a:t>
            </a:r>
            <a:r>
              <a:rPr sz="2600" spc="-45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5" dirty="0">
                <a:latin typeface="Calibri"/>
                <a:cs typeface="Calibri"/>
              </a:rPr>
              <a:t>os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elad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tmegh</a:t>
            </a:r>
            <a:r>
              <a:rPr sz="2600" spc="-3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40" dirty="0">
                <a:latin typeface="Calibri"/>
                <a:cs typeface="Calibri"/>
              </a:rPr>
              <a:t>o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ása.</a:t>
            </a:r>
            <a:endParaRPr sz="2600">
              <a:latin typeface="Calibri"/>
              <a:cs typeface="Calibri"/>
            </a:endParaRPr>
          </a:p>
          <a:p>
            <a:pPr marL="12700" marR="5715" algn="just">
              <a:lnSpc>
                <a:spcPct val="80000"/>
              </a:lnSpc>
              <a:spcBef>
                <a:spcPts val="994"/>
              </a:spcBef>
            </a:pPr>
            <a:r>
              <a:rPr sz="2600" dirty="0">
                <a:latin typeface="Calibri"/>
                <a:cs typeface="Calibri"/>
              </a:rPr>
              <a:t>Vi</a:t>
            </a:r>
            <a:r>
              <a:rPr sz="2600" spc="-3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álo</a:t>
            </a:r>
            <a:r>
              <a:rPr sz="2600" spc="-10" dirty="0">
                <a:latin typeface="Calibri"/>
                <a:cs typeface="Calibri"/>
              </a:rPr>
              <a:t>m,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hog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7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apa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alh</a:t>
            </a:r>
            <a:r>
              <a:rPr sz="2600" spc="-25" dirty="0">
                <a:latin typeface="Calibri"/>
                <a:cs typeface="Calibri"/>
              </a:rPr>
              <a:t>at</a:t>
            </a:r>
            <a:r>
              <a:rPr sz="2600" spc="-5" dirty="0">
                <a:latin typeface="Calibri"/>
                <a:cs typeface="Calibri"/>
              </a:rPr>
              <a:t>ó</a:t>
            </a:r>
            <a:r>
              <a:rPr sz="2600" spc="-10" dirty="0">
                <a:latin typeface="Calibri"/>
                <a:cs typeface="Calibri"/>
              </a:rPr>
              <a:t>-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j</a:t>
            </a:r>
            <a:r>
              <a:rPr sz="2600" spc="-50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vulás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az</a:t>
            </a:r>
            <a:r>
              <a:rPr sz="2600" spc="75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95" dirty="0">
                <a:latin typeface="Calibri"/>
                <a:cs typeface="Calibri"/>
              </a:rPr>
              <a:t>k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70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5" dirty="0">
                <a:latin typeface="Calibri"/>
                <a:cs typeface="Calibri"/>
              </a:rPr>
              <a:t>d</a:t>
            </a:r>
            <a:r>
              <a:rPr sz="2600" spc="-25" dirty="0">
                <a:latin typeface="Calibri"/>
                <a:cs typeface="Calibri"/>
              </a:rPr>
              <a:t>at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spc="-50" dirty="0">
                <a:latin typeface="Calibri"/>
                <a:cs typeface="Calibri"/>
              </a:rPr>
              <a:t>k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–</a:t>
            </a:r>
            <a:r>
              <a:rPr sz="2600" spc="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dirty="0">
                <a:latin typeface="Calibri"/>
                <a:cs typeface="Calibri"/>
              </a:rPr>
              <a:t>zpo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tilag 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kidol</a:t>
            </a:r>
            <a:r>
              <a:rPr sz="2600" spc="-20" dirty="0">
                <a:latin typeface="Calibri"/>
                <a:cs typeface="Calibri"/>
              </a:rPr>
              <a:t>g</a:t>
            </a:r>
            <a:r>
              <a:rPr sz="2600" spc="-40" dirty="0">
                <a:latin typeface="Calibri"/>
                <a:cs typeface="Calibri"/>
              </a:rPr>
              <a:t>o</a:t>
            </a:r>
            <a:r>
              <a:rPr sz="2600" spc="-60" dirty="0">
                <a:latin typeface="Calibri"/>
                <a:cs typeface="Calibri"/>
              </a:rPr>
              <a:t>z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t 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– 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b="1" spc="-45" dirty="0">
                <a:latin typeface="Calibri"/>
                <a:cs typeface="Calibri"/>
              </a:rPr>
              <a:t>K</a:t>
            </a:r>
            <a:r>
              <a:rPr sz="2600" b="1" spc="-25" dirty="0">
                <a:latin typeface="Calibri"/>
                <a:cs typeface="Calibri"/>
              </a:rPr>
              <a:t>ö</a:t>
            </a:r>
            <a:r>
              <a:rPr sz="2600" b="1" spc="-15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gy</a:t>
            </a:r>
            <a:r>
              <a:rPr sz="2600" b="1" spc="5" dirty="0">
                <a:latin typeface="Calibri"/>
                <a:cs typeface="Calibri"/>
              </a:rPr>
              <a:t>ű</a:t>
            </a:r>
            <a:r>
              <a:rPr sz="2600" b="1" dirty="0">
                <a:latin typeface="Calibri"/>
                <a:cs typeface="Calibri"/>
              </a:rPr>
              <a:t>j</a:t>
            </a:r>
            <a:r>
              <a:rPr sz="2600" b="1" spc="-45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emé</a:t>
            </a:r>
            <a:r>
              <a:rPr sz="2600" b="1" spc="-55" dirty="0">
                <a:latin typeface="Calibri"/>
                <a:cs typeface="Calibri"/>
              </a:rPr>
              <a:t>n</a:t>
            </a:r>
            <a:r>
              <a:rPr sz="2600" b="1" dirty="0">
                <a:latin typeface="Calibri"/>
                <a:cs typeface="Calibri"/>
              </a:rPr>
              <a:t>yi </a:t>
            </a:r>
            <a:r>
              <a:rPr sz="2600" b="1" spc="-105" dirty="0">
                <a:latin typeface="Calibri"/>
                <a:cs typeface="Calibri"/>
              </a:rPr>
              <a:t> </a:t>
            </a:r>
            <a:r>
              <a:rPr sz="2600" b="1" spc="10" dirty="0">
                <a:latin typeface="Calibri"/>
                <a:cs typeface="Calibri"/>
              </a:rPr>
              <a:t>D</a:t>
            </a:r>
            <a:r>
              <a:rPr sz="2600" b="1" dirty="0">
                <a:latin typeface="Calibri"/>
                <a:cs typeface="Calibri"/>
              </a:rPr>
              <a:t>igi</a:t>
            </a:r>
            <a:r>
              <a:rPr sz="2600" b="1" spc="-35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al</a:t>
            </a:r>
            <a:r>
              <a:rPr sz="2600" b="1" spc="-15" dirty="0">
                <a:latin typeface="Calibri"/>
                <a:cs typeface="Calibri"/>
              </a:rPr>
              <a:t>i</a:t>
            </a:r>
            <a:r>
              <a:rPr sz="2600" b="1" spc="-30" dirty="0">
                <a:latin typeface="Calibri"/>
                <a:cs typeface="Calibri"/>
              </a:rPr>
              <a:t>z</a:t>
            </a:r>
            <a:r>
              <a:rPr sz="2600" b="1" dirty="0">
                <a:latin typeface="Calibri"/>
                <a:cs typeface="Calibri"/>
              </a:rPr>
              <a:t>ál</a:t>
            </a:r>
            <a:r>
              <a:rPr sz="2600" b="1" spc="-15" dirty="0">
                <a:latin typeface="Calibri"/>
                <a:cs typeface="Calibri"/>
              </a:rPr>
              <a:t>á</a:t>
            </a:r>
            <a:r>
              <a:rPr sz="2600" b="1" dirty="0">
                <a:latin typeface="Calibri"/>
                <a:cs typeface="Calibri"/>
              </a:rPr>
              <a:t>si </a:t>
            </a:r>
            <a:r>
              <a:rPr sz="2600" b="1" spc="-9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St</a:t>
            </a:r>
            <a:r>
              <a:rPr sz="2600" b="1" spc="-60" dirty="0">
                <a:latin typeface="Calibri"/>
                <a:cs typeface="Calibri"/>
              </a:rPr>
              <a:t>r</a:t>
            </a:r>
            <a:r>
              <a:rPr sz="2600" b="1" spc="-30" dirty="0">
                <a:latin typeface="Calibri"/>
                <a:cs typeface="Calibri"/>
              </a:rPr>
              <a:t>a</a:t>
            </a:r>
            <a:r>
              <a:rPr sz="2600" b="1" spc="-4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égia </a:t>
            </a:r>
            <a:r>
              <a:rPr sz="2600" dirty="0">
                <a:latin typeface="Calibri"/>
                <a:cs typeface="Calibri"/>
              </a:rPr>
              <a:t>él</a:t>
            </a:r>
            <a:r>
              <a:rPr sz="2600" spc="-2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tbe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lépése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90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Az ér</a:t>
            </a:r>
            <a:r>
              <a:rPr spc="-55" dirty="0"/>
              <a:t>t</a:t>
            </a:r>
            <a:r>
              <a:rPr dirty="0"/>
              <a:t>e</a:t>
            </a:r>
            <a:r>
              <a:rPr spc="-160" dirty="0"/>
              <a:t>k</a:t>
            </a:r>
            <a:r>
              <a:rPr spc="-55" dirty="0"/>
              <a:t>e</a:t>
            </a:r>
            <a:r>
              <a:rPr spc="-114" dirty="0"/>
              <a:t>z</a:t>
            </a:r>
            <a:r>
              <a:rPr dirty="0"/>
              <a:t>és</a:t>
            </a:r>
            <a:r>
              <a:rPr spc="10" dirty="0"/>
              <a:t> </a:t>
            </a:r>
            <a:r>
              <a:rPr dirty="0"/>
              <a:t>hipo</a:t>
            </a:r>
            <a:r>
              <a:rPr spc="-50" dirty="0"/>
              <a:t>t</a:t>
            </a:r>
            <a:r>
              <a:rPr spc="-55" dirty="0"/>
              <a:t>é</a:t>
            </a:r>
            <a:r>
              <a:rPr dirty="0"/>
              <a:t>zis</a:t>
            </a:r>
            <a:r>
              <a:rPr spc="-20" dirty="0"/>
              <a:t>e</a:t>
            </a:r>
            <a:r>
              <a:rPr dirty="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8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48510"/>
            <a:ext cx="9004300" cy="3971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</a:pPr>
            <a:r>
              <a:rPr sz="2600" dirty="0">
                <a:latin typeface="Calibri"/>
                <a:cs typeface="Calibri"/>
              </a:rPr>
              <a:t>A    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j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20" dirty="0">
                <a:latin typeface="Calibri"/>
                <a:cs typeface="Calibri"/>
              </a:rPr>
              <a:t>ő</a:t>
            </a:r>
            <a:r>
              <a:rPr sz="2600" dirty="0">
                <a:latin typeface="Calibri"/>
                <a:cs typeface="Calibri"/>
              </a:rPr>
              <a:t>s    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öl</a:t>
            </a:r>
            <a:r>
              <a:rPr sz="2600" spc="-1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sé</a:t>
            </a:r>
            <a:r>
              <a:rPr sz="2600" spc="-20" dirty="0">
                <a:latin typeface="Calibri"/>
                <a:cs typeface="Calibri"/>
              </a:rPr>
              <a:t>g</a:t>
            </a:r>
            <a:r>
              <a:rPr sz="2600" spc="-30" dirty="0">
                <a:latin typeface="Calibri"/>
                <a:cs typeface="Calibri"/>
              </a:rPr>
              <a:t>ve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sből    </a:t>
            </a:r>
            <a:r>
              <a:rPr sz="2600" spc="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kiép</a:t>
            </a:r>
            <a:r>
              <a:rPr sz="2600" spc="-15" dirty="0">
                <a:latin typeface="Calibri"/>
                <a:cs typeface="Calibri"/>
              </a:rPr>
              <a:t>í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t    </a:t>
            </a:r>
            <a:r>
              <a:rPr sz="2600" spc="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4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ális    </a:t>
            </a:r>
            <a:r>
              <a:rPr sz="2600" spc="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chívum</a:t>
            </a:r>
            <a:r>
              <a:rPr sz="2600" spc="-3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k </a:t>
            </a:r>
            <a:r>
              <a:rPr sz="2600" b="1" dirty="0">
                <a:latin typeface="Calibri"/>
                <a:cs typeface="Calibri"/>
              </a:rPr>
              <a:t>l</a:t>
            </a:r>
            <a:r>
              <a:rPr sz="2600" b="1" spc="-35" dirty="0">
                <a:latin typeface="Calibri"/>
                <a:cs typeface="Calibri"/>
              </a:rPr>
              <a:t>á</a:t>
            </a: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o</a:t>
            </a:r>
            <a:r>
              <a:rPr sz="2600" b="1" spc="-45" dirty="0">
                <a:latin typeface="Calibri"/>
                <a:cs typeface="Calibri"/>
              </a:rPr>
              <a:t>g</a:t>
            </a:r>
            <a:r>
              <a:rPr sz="2600" b="1" spc="-30" dirty="0">
                <a:latin typeface="Calibri"/>
                <a:cs typeface="Calibri"/>
              </a:rPr>
              <a:t>at</a:t>
            </a:r>
            <a:r>
              <a:rPr sz="2600" b="1" dirty="0">
                <a:latin typeface="Calibri"/>
                <a:cs typeface="Calibri"/>
              </a:rPr>
              <a:t>o</a:t>
            </a:r>
            <a:r>
              <a:rPr sz="2600" b="1" spc="-4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tsá</a:t>
            </a:r>
            <a:r>
              <a:rPr sz="2600" b="1" spc="-50" dirty="0">
                <a:latin typeface="Calibri"/>
                <a:cs typeface="Calibri"/>
              </a:rPr>
              <a:t>g</a:t>
            </a:r>
            <a:r>
              <a:rPr sz="2600" b="1" dirty="0">
                <a:latin typeface="Calibri"/>
                <a:cs typeface="Calibri"/>
              </a:rPr>
              <a:t>a 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s</a:t>
            </a:r>
            <a:r>
              <a:rPr sz="2600" b="1" spc="5" dirty="0">
                <a:latin typeface="Calibri"/>
                <a:cs typeface="Calibri"/>
              </a:rPr>
              <a:t>o</a:t>
            </a:r>
            <a:r>
              <a:rPr sz="2600" b="1" spc="-30" dirty="0">
                <a:latin typeface="Calibri"/>
                <a:cs typeface="Calibri"/>
              </a:rPr>
              <a:t>k</a:t>
            </a:r>
            <a:r>
              <a:rPr sz="2600" b="1" spc="-20" dirty="0">
                <a:latin typeface="Calibri"/>
                <a:cs typeface="Calibri"/>
              </a:rPr>
              <a:t>s</a:t>
            </a:r>
            <a:r>
              <a:rPr sz="2600" b="1" spc="-55" dirty="0">
                <a:latin typeface="Calibri"/>
                <a:cs typeface="Calibri"/>
              </a:rPr>
              <a:t>z</a:t>
            </a:r>
            <a:r>
              <a:rPr sz="2600" b="1" spc="10" dirty="0">
                <a:latin typeface="Calibri"/>
                <a:cs typeface="Calibri"/>
              </a:rPr>
              <a:t>o</a:t>
            </a:r>
            <a:r>
              <a:rPr sz="2600" b="1" dirty="0">
                <a:latin typeface="Calibri"/>
                <a:cs typeface="Calibri"/>
              </a:rPr>
              <a:t>r 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al</a:t>
            </a:r>
            <a:r>
              <a:rPr sz="2600" b="1" spc="-15" dirty="0">
                <a:latin typeface="Calibri"/>
                <a:cs typeface="Calibri"/>
              </a:rPr>
              <a:t>u</a:t>
            </a:r>
            <a:r>
              <a:rPr sz="2600" b="1" dirty="0">
                <a:latin typeface="Calibri"/>
                <a:cs typeface="Calibri"/>
              </a:rPr>
              <a:t>lma</a:t>
            </a:r>
            <a:r>
              <a:rPr sz="2600" b="1" spc="-65" dirty="0">
                <a:latin typeface="Calibri"/>
                <a:cs typeface="Calibri"/>
              </a:rPr>
              <a:t>r</a:t>
            </a:r>
            <a:r>
              <a:rPr sz="2600" b="1" spc="5" dirty="0">
                <a:latin typeface="Calibri"/>
                <a:cs typeface="Calibri"/>
              </a:rPr>
              <a:t>a</a:t>
            </a:r>
            <a:r>
              <a:rPr sz="2600" b="1" dirty="0">
                <a:latin typeface="Calibri"/>
                <a:cs typeface="Calibri"/>
              </a:rPr>
              <a:t>d </a:t>
            </a:r>
            <a:r>
              <a:rPr sz="2600" b="1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az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el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ár</a:t>
            </a:r>
            <a:r>
              <a:rPr sz="2600" spc="-4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ó</a:t>
            </a:r>
            <a:r>
              <a:rPr sz="2600" spc="-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.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dol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spc="-40" dirty="0">
                <a:latin typeface="Calibri"/>
                <a:cs typeface="Calibri"/>
              </a:rPr>
              <a:t>o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spc="-25" dirty="0">
                <a:latin typeface="Calibri"/>
                <a:cs typeface="Calibri"/>
              </a:rPr>
              <a:t>at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spc="-10" dirty="0">
                <a:latin typeface="Calibri"/>
                <a:cs typeface="Calibri"/>
              </a:rPr>
              <a:t>m</a:t>
            </a:r>
            <a:r>
              <a:rPr sz="2600" spc="-5" dirty="0">
                <a:latin typeface="Calibri"/>
                <a:cs typeface="Calibri"/>
              </a:rPr>
              <a:t>ban </a:t>
            </a:r>
            <a:r>
              <a:rPr sz="2600" dirty="0">
                <a:latin typeface="Calibri"/>
                <a:cs typeface="Calibri"/>
              </a:rPr>
              <a:t>vi</a:t>
            </a:r>
            <a:r>
              <a:rPr sz="2600" spc="-3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álom </a:t>
            </a:r>
            <a:r>
              <a:rPr sz="2600" spc="-2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majd, </a:t>
            </a:r>
            <a:r>
              <a:rPr sz="2600" spc="-2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hog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2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1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h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tne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2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elni </a:t>
            </a:r>
            <a:r>
              <a:rPr sz="2600" spc="-2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2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mag</a:t>
            </a:r>
            <a:r>
              <a:rPr sz="2600" spc="-5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ar </a:t>
            </a:r>
            <a:r>
              <a:rPr sz="2600" spc="-270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dirty="0">
                <a:latin typeface="Calibri"/>
                <a:cs typeface="Calibri"/>
              </a:rPr>
              <a:t>zmű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elő</a:t>
            </a:r>
            <a:r>
              <a:rPr sz="2600" spc="-20" dirty="0">
                <a:latin typeface="Calibri"/>
                <a:cs typeface="Calibri"/>
              </a:rPr>
              <a:t>d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si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 </a:t>
            </a:r>
            <a:r>
              <a:rPr sz="2600" spc="229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spc="-2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gyű</a:t>
            </a:r>
            <a:r>
              <a:rPr sz="2600" spc="-20" dirty="0">
                <a:latin typeface="Calibri"/>
                <a:cs typeface="Calibri"/>
              </a:rPr>
              <a:t>j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0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yi </a:t>
            </a:r>
            <a:r>
              <a:rPr sz="2600" spc="2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35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spc="-40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1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50" dirty="0">
                <a:latin typeface="Calibri"/>
                <a:cs typeface="Calibri"/>
              </a:rPr>
              <a:t>n</a:t>
            </a:r>
            <a:r>
              <a:rPr sz="2600" spc="-5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ek </a:t>
            </a:r>
            <a:r>
              <a:rPr sz="2600" spc="229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ali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ált </a:t>
            </a:r>
            <a:r>
              <a:rPr sz="2600" spc="24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ultu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ál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s </a:t>
            </a:r>
            <a:r>
              <a:rPr sz="2600" spc="2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i</a:t>
            </a:r>
            <a:r>
              <a:rPr sz="2600" dirty="0">
                <a:latin typeface="Calibri"/>
                <a:cs typeface="Calibri"/>
              </a:rPr>
              <a:t>t be</a:t>
            </a:r>
            <a:r>
              <a:rPr sz="2600" spc="-2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u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at</a:t>
            </a:r>
            <a:r>
              <a:rPr sz="2600" dirty="0">
                <a:latin typeface="Calibri"/>
                <a:cs typeface="Calibri"/>
              </a:rPr>
              <a:t>ó   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ad</a:t>
            </a:r>
            <a:r>
              <a:rPr sz="2600" spc="-30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tbázis</a:t>
            </a:r>
            <a:r>
              <a:rPr sz="2600" spc="-1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k   </a:t>
            </a:r>
            <a:r>
              <a:rPr sz="2600" spc="95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elh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ználóinak   </a:t>
            </a:r>
            <a:r>
              <a:rPr sz="2600" spc="8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ám</a:t>
            </a:r>
            <a:r>
              <a:rPr sz="2600" spc="-35" dirty="0">
                <a:latin typeface="Calibri"/>
                <a:cs typeface="Calibri"/>
              </a:rPr>
              <a:t>á</a:t>
            </a:r>
            <a:r>
              <a:rPr sz="2600" dirty="0">
                <a:latin typeface="Calibri"/>
                <a:cs typeface="Calibri"/>
              </a:rPr>
              <a:t>t.   </a:t>
            </a:r>
            <a:r>
              <a:rPr sz="2600" spc="85" dirty="0">
                <a:latin typeface="Calibri"/>
                <a:cs typeface="Calibri"/>
              </a:rPr>
              <a:t> </a:t>
            </a:r>
            <a:r>
              <a:rPr sz="2600" spc="-13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0" dirty="0">
                <a:latin typeface="Calibri"/>
                <a:cs typeface="Calibri"/>
              </a:rPr>
              <a:t>m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spc="-60" dirty="0">
                <a:latin typeface="Calibri"/>
                <a:cs typeface="Calibri"/>
              </a:rPr>
              <a:t>n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em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7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eri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     </a:t>
            </a:r>
            <a:r>
              <a:rPr sz="2600" spc="-2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   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hag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omá</a:t>
            </a:r>
            <a:r>
              <a:rPr sz="2600" spc="-45" dirty="0">
                <a:latin typeface="Calibri"/>
                <a:cs typeface="Calibri"/>
              </a:rPr>
              <a:t>n</a:t>
            </a:r>
            <a:r>
              <a:rPr sz="2600" spc="-40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osan     </a:t>
            </a:r>
            <a:r>
              <a:rPr sz="2600" spc="-2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elsőd</a:t>
            </a:r>
            <a:r>
              <a:rPr sz="2600" spc="-1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s    </a:t>
            </a:r>
            <a:r>
              <a:rPr sz="2600" spc="290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elad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-10" dirty="0">
                <a:latin typeface="Calibri"/>
                <a:cs typeface="Calibri"/>
              </a:rPr>
              <a:t>t</a:t>
            </a:r>
            <a:r>
              <a:rPr sz="2600" spc="-1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ak     </a:t>
            </a:r>
            <a:r>
              <a:rPr sz="2600" spc="-28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ar</a:t>
            </a:r>
            <a:r>
              <a:rPr sz="2600" spc="-15" dirty="0">
                <a:latin typeface="Calibri"/>
                <a:cs typeface="Calibri"/>
              </a:rPr>
              <a:t>t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t állomá</a:t>
            </a:r>
            <a:r>
              <a:rPr sz="2600" spc="-55" dirty="0">
                <a:latin typeface="Calibri"/>
                <a:cs typeface="Calibri"/>
              </a:rPr>
              <a:t>n</a:t>
            </a:r>
            <a:r>
              <a:rPr sz="2600" spc="5" dirty="0">
                <a:latin typeface="Calibri"/>
                <a:cs typeface="Calibri"/>
              </a:rPr>
              <a:t>y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édelmi  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digi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ali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álá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t  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ki  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ell  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4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zí</a:t>
            </a:r>
            <a:r>
              <a:rPr sz="2600" spc="-3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eni  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 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elh</a:t>
            </a:r>
            <a:r>
              <a:rPr sz="2600" spc="-15" dirty="0">
                <a:latin typeface="Calibri"/>
                <a:cs typeface="Calibri"/>
              </a:rPr>
              <a:t>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nálói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spc="-70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emp</a:t>
            </a:r>
            <a:r>
              <a:rPr sz="2600" spc="-15" dirty="0">
                <a:latin typeface="Calibri"/>
                <a:cs typeface="Calibri"/>
              </a:rPr>
              <a:t>o</a:t>
            </a:r>
            <a:r>
              <a:rPr sz="2600" spc="-25" dirty="0">
                <a:latin typeface="Calibri"/>
                <a:cs typeface="Calibri"/>
              </a:rPr>
              <a:t>nt</a:t>
            </a:r>
            <a:r>
              <a:rPr sz="2600" spc="-20" dirty="0">
                <a:latin typeface="Calibri"/>
                <a:cs typeface="Calibri"/>
              </a:rPr>
              <a:t>o</a:t>
            </a:r>
            <a:r>
              <a:rPr sz="2600" spc="-45" dirty="0">
                <a:latin typeface="Calibri"/>
                <a:cs typeface="Calibri"/>
              </a:rPr>
              <a:t>k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 </a:t>
            </a:r>
            <a:r>
              <a:rPr sz="2600" spc="1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fig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el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mbe </a:t>
            </a:r>
            <a:r>
              <a:rPr sz="2600" spc="90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spc="-5" dirty="0">
                <a:latin typeface="Calibri"/>
                <a:cs typeface="Calibri"/>
              </a:rPr>
              <a:t>ő</a:t>
            </a:r>
            <a:r>
              <a:rPr sz="2600" b="1" dirty="0">
                <a:latin typeface="Calibri"/>
                <a:cs typeface="Calibri"/>
              </a:rPr>
              <a:t>, </a:t>
            </a:r>
            <a:r>
              <a:rPr sz="2600" b="1" spc="95" dirty="0">
                <a:latin typeface="Calibri"/>
                <a:cs typeface="Calibri"/>
              </a:rPr>
              <a:t> </a:t>
            </a:r>
            <a:r>
              <a:rPr sz="2600" b="1" spc="-75" dirty="0">
                <a:latin typeface="Calibri"/>
                <a:cs typeface="Calibri"/>
              </a:rPr>
              <a:t>k</a:t>
            </a:r>
            <a:r>
              <a:rPr sz="2600" b="1" spc="-25" dirty="0">
                <a:latin typeface="Calibri"/>
                <a:cs typeface="Calibri"/>
              </a:rPr>
              <a:t>ö</a:t>
            </a:r>
            <a:r>
              <a:rPr sz="2600" b="1" dirty="0">
                <a:latin typeface="Calibri"/>
                <a:cs typeface="Calibri"/>
              </a:rPr>
              <a:t>z</a:t>
            </a:r>
            <a:r>
              <a:rPr sz="2600" b="1" spc="-55" dirty="0">
                <a:latin typeface="Calibri"/>
                <a:cs typeface="Calibri"/>
              </a:rPr>
              <a:t>z</a:t>
            </a:r>
            <a:r>
              <a:rPr sz="2600" b="1" spc="-15" dirty="0">
                <a:latin typeface="Calibri"/>
                <a:cs typeface="Calibri"/>
              </a:rPr>
              <a:t>é</a:t>
            </a:r>
            <a:r>
              <a:rPr sz="2600" b="1" spc="-40" dirty="0">
                <a:latin typeface="Calibri"/>
                <a:cs typeface="Calibri"/>
              </a:rPr>
              <a:t>t</a:t>
            </a:r>
            <a:r>
              <a:rPr sz="2600" b="1" spc="-15" dirty="0">
                <a:latin typeface="Calibri"/>
                <a:cs typeface="Calibri"/>
              </a:rPr>
              <a:t>é</a:t>
            </a: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eli </a:t>
            </a:r>
            <a:r>
              <a:rPr sz="2600" b="1" spc="9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célú </a:t>
            </a:r>
            <a:r>
              <a:rPr sz="2600" b="1" spc="10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dig</a:t>
            </a:r>
            <a:r>
              <a:rPr sz="2600" b="1" spc="5" dirty="0">
                <a:latin typeface="Calibri"/>
                <a:cs typeface="Calibri"/>
              </a:rPr>
              <a:t>i</a:t>
            </a:r>
            <a:r>
              <a:rPr sz="2600" b="1" spc="-30" dirty="0">
                <a:latin typeface="Calibri"/>
                <a:cs typeface="Calibri"/>
              </a:rPr>
              <a:t>t</a:t>
            </a:r>
            <a:r>
              <a:rPr sz="2600" b="1" dirty="0">
                <a:latin typeface="Calibri"/>
                <a:cs typeface="Calibri"/>
              </a:rPr>
              <a:t>al</a:t>
            </a:r>
            <a:r>
              <a:rPr sz="2600" b="1" spc="-15" dirty="0">
                <a:latin typeface="Calibri"/>
                <a:cs typeface="Calibri"/>
              </a:rPr>
              <a:t>i</a:t>
            </a:r>
            <a:r>
              <a:rPr sz="2600" b="1" spc="-40" dirty="0">
                <a:latin typeface="Calibri"/>
                <a:cs typeface="Calibri"/>
              </a:rPr>
              <a:t>z</a:t>
            </a:r>
            <a:r>
              <a:rPr sz="2600" b="1" spc="5" dirty="0">
                <a:latin typeface="Calibri"/>
                <a:cs typeface="Calibri"/>
              </a:rPr>
              <a:t>á</a:t>
            </a:r>
            <a:r>
              <a:rPr sz="2600" b="1" dirty="0">
                <a:latin typeface="Calibri"/>
                <a:cs typeface="Calibri"/>
              </a:rPr>
              <a:t>lással</a:t>
            </a:r>
            <a:r>
              <a:rPr sz="2600" spc="-10" dirty="0">
                <a:latin typeface="Calibri"/>
                <a:cs typeface="Calibri"/>
              </a:rPr>
              <a:t>, </a:t>
            </a:r>
            <a:r>
              <a:rPr sz="2600" dirty="0">
                <a:latin typeface="Calibri"/>
                <a:cs typeface="Calibri"/>
              </a:rPr>
              <a:t>am</a:t>
            </a:r>
            <a:r>
              <a:rPr sz="2600" spc="-1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ly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elős</a:t>
            </a:r>
            <a:r>
              <a:rPr sz="2600" spc="-1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gíti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30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ma</a:t>
            </a:r>
            <a:r>
              <a:rPr sz="2600" spc="-15" dirty="0">
                <a:latin typeface="Calibri"/>
                <a:cs typeface="Calibri"/>
              </a:rPr>
              <a:t>g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ultu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ális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ö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ség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dinami</a:t>
            </a:r>
            <a:r>
              <a:rPr sz="2600" spc="-5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álás</a:t>
            </a:r>
            <a:r>
              <a:rPr sz="2600" spc="-25" dirty="0">
                <a:latin typeface="Calibri"/>
                <a:cs typeface="Calibri"/>
              </a:rPr>
              <a:t>á</a:t>
            </a:r>
            <a:r>
              <a:rPr sz="2600" dirty="0">
                <a:latin typeface="Calibri"/>
                <a:cs typeface="Calibri"/>
              </a:rPr>
              <a:t>t.</a:t>
            </a:r>
            <a:endParaRPr sz="2600">
              <a:latin typeface="Calibri"/>
              <a:cs typeface="Calibri"/>
            </a:endParaRPr>
          </a:p>
          <a:p>
            <a:pPr marL="12700" marR="6350" algn="just">
              <a:lnSpc>
                <a:spcPct val="80000"/>
              </a:lnSpc>
              <a:spcBef>
                <a:spcPts val="994"/>
              </a:spcBef>
            </a:pPr>
            <a:r>
              <a:rPr sz="2600" spc="-225" dirty="0">
                <a:latin typeface="Calibri"/>
                <a:cs typeface="Calibri"/>
              </a:rPr>
              <a:t>T</a:t>
            </a:r>
            <a:r>
              <a:rPr sz="2600" spc="-20" dirty="0">
                <a:latin typeface="Calibri"/>
                <a:cs typeface="Calibri"/>
              </a:rPr>
              <a:t>o</a:t>
            </a:r>
            <a:r>
              <a:rPr sz="2600" spc="-40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ábbá    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     </a:t>
            </a:r>
            <a:r>
              <a:rPr sz="2600" spc="2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kriti</a:t>
            </a:r>
            <a:r>
              <a:rPr sz="2600" spc="-35" dirty="0">
                <a:latin typeface="Calibri"/>
                <a:cs typeface="Calibri"/>
              </a:rPr>
              <a:t>k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s    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ömeg     </a:t>
            </a:r>
            <a:r>
              <a:rPr sz="2600" spc="25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15" dirty="0">
                <a:latin typeface="Calibri"/>
                <a:cs typeface="Calibri"/>
              </a:rPr>
              <a:t>lé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é</a:t>
            </a:r>
            <a:r>
              <a:rPr sz="2600" spc="-15" dirty="0">
                <a:latin typeface="Calibri"/>
                <a:cs typeface="Calibri"/>
              </a:rPr>
              <a:t>h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z     </a:t>
            </a:r>
            <a:r>
              <a:rPr sz="2600" spc="27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a</a:t>
            </a:r>
            <a:r>
              <a:rPr sz="2600" b="1" spc="-20" dirty="0">
                <a:latin typeface="Calibri"/>
                <a:cs typeface="Calibri"/>
              </a:rPr>
              <a:t>k</a:t>
            </a:r>
            <a:r>
              <a:rPr sz="2600" b="1" dirty="0">
                <a:latin typeface="Calibri"/>
                <a:cs typeface="Calibri"/>
              </a:rPr>
              <a:t>t</a:t>
            </a:r>
            <a:r>
              <a:rPr sz="2600" b="1" spc="-10" dirty="0">
                <a:latin typeface="Calibri"/>
                <a:cs typeface="Calibri"/>
              </a:rPr>
              <a:t>í</a:t>
            </a:r>
            <a:r>
              <a:rPr sz="2600" b="1" dirty="0">
                <a:latin typeface="Calibri"/>
                <a:cs typeface="Calibri"/>
              </a:rPr>
              <a:t>v     </a:t>
            </a:r>
            <a:r>
              <a:rPr sz="2600" b="1" spc="26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on</a:t>
            </a:r>
            <a:r>
              <a:rPr sz="2600" b="1" spc="-10" dirty="0">
                <a:latin typeface="Calibri"/>
                <a:cs typeface="Calibri"/>
              </a:rPr>
              <a:t>l</a:t>
            </a:r>
            <a:r>
              <a:rPr sz="2600" b="1" dirty="0">
                <a:latin typeface="Calibri"/>
                <a:cs typeface="Calibri"/>
              </a:rPr>
              <a:t>ine mar</a:t>
            </a:r>
            <a:r>
              <a:rPr sz="2600" b="1" spc="-75" dirty="0">
                <a:latin typeface="Calibri"/>
                <a:cs typeface="Calibri"/>
              </a:rPr>
              <a:t>k</a:t>
            </a:r>
            <a:r>
              <a:rPr sz="2600" b="1" spc="-15" dirty="0">
                <a:latin typeface="Calibri"/>
                <a:cs typeface="Calibri"/>
              </a:rPr>
              <a:t>e</a:t>
            </a:r>
            <a:r>
              <a:rPr sz="2600" b="1" dirty="0">
                <a:latin typeface="Calibri"/>
                <a:cs typeface="Calibri"/>
              </a:rPr>
              <a:t>t</a:t>
            </a:r>
            <a:r>
              <a:rPr sz="2600" b="1" spc="-10" dirty="0">
                <a:latin typeface="Calibri"/>
                <a:cs typeface="Calibri"/>
              </a:rPr>
              <a:t>i</a:t>
            </a:r>
            <a:r>
              <a:rPr sz="2600" b="1" dirty="0">
                <a:latin typeface="Calibri"/>
                <a:cs typeface="Calibri"/>
              </a:rPr>
              <a:t>n</a:t>
            </a:r>
            <a:r>
              <a:rPr sz="2600" b="1" spc="-30" dirty="0">
                <a:latin typeface="Calibri"/>
                <a:cs typeface="Calibri"/>
              </a:rPr>
              <a:t>gt</a:t>
            </a:r>
            <a:r>
              <a:rPr sz="2600" b="1" spc="-15" dirty="0">
                <a:latin typeface="Calibri"/>
                <a:cs typeface="Calibri"/>
              </a:rPr>
              <a:t>e</a:t>
            </a:r>
            <a:r>
              <a:rPr sz="2600" b="1" spc="-25" dirty="0">
                <a:latin typeface="Calibri"/>
                <a:cs typeface="Calibri"/>
              </a:rPr>
              <a:t>v</a:t>
            </a:r>
            <a:r>
              <a:rPr sz="2600" b="1" dirty="0">
                <a:latin typeface="Calibri"/>
                <a:cs typeface="Calibri"/>
              </a:rPr>
              <a:t>é</a:t>
            </a:r>
            <a:r>
              <a:rPr sz="2600" b="1" spc="-80" dirty="0">
                <a:latin typeface="Calibri"/>
                <a:cs typeface="Calibri"/>
              </a:rPr>
              <a:t>k</a:t>
            </a:r>
            <a:r>
              <a:rPr sz="2600" b="1" dirty="0">
                <a:latin typeface="Calibri"/>
                <a:cs typeface="Calibri"/>
              </a:rPr>
              <a:t>e</a:t>
            </a:r>
            <a:r>
              <a:rPr sz="2600" b="1" spc="-60" dirty="0">
                <a:latin typeface="Calibri"/>
                <a:cs typeface="Calibri"/>
              </a:rPr>
              <a:t>n</a:t>
            </a:r>
            <a:r>
              <a:rPr sz="2600" b="1" spc="-15" dirty="0">
                <a:latin typeface="Calibri"/>
                <a:cs typeface="Calibri"/>
              </a:rPr>
              <a:t>y</a:t>
            </a:r>
            <a:r>
              <a:rPr sz="2600" b="1" dirty="0">
                <a:latin typeface="Calibri"/>
                <a:cs typeface="Calibri"/>
              </a:rPr>
              <a:t>s</a:t>
            </a:r>
            <a:r>
              <a:rPr sz="2600" b="1" spc="10" dirty="0">
                <a:latin typeface="Calibri"/>
                <a:cs typeface="Calibri"/>
              </a:rPr>
              <a:t>é</a:t>
            </a:r>
            <a:r>
              <a:rPr sz="2600" b="1" dirty="0">
                <a:latin typeface="Calibri"/>
                <a:cs typeface="Calibri"/>
              </a:rPr>
              <a:t>g  </a:t>
            </a:r>
            <a:r>
              <a:rPr sz="2600" b="1" spc="5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zü</a:t>
            </a:r>
            <a:r>
              <a:rPr sz="2600" spc="-30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sé</a:t>
            </a:r>
            <a:r>
              <a:rPr sz="2600" spc="-4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es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az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35" dirty="0">
                <a:latin typeface="Calibri"/>
                <a:cs typeface="Calibri"/>
              </a:rPr>
              <a:t>nt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rn</a:t>
            </a:r>
            <a:r>
              <a:rPr sz="2600" spc="-25" dirty="0">
                <a:latin typeface="Calibri"/>
                <a:cs typeface="Calibri"/>
              </a:rPr>
              <a:t>et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n  </a:t>
            </a:r>
            <a:r>
              <a:rPr sz="2600" spc="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</a:t>
            </a:r>
            <a:r>
              <a:rPr sz="2600" spc="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g</a:t>
            </a:r>
            <a:r>
              <a:rPr sz="2600" spc="-45" dirty="0">
                <a:latin typeface="Calibri"/>
                <a:cs typeface="Calibri"/>
              </a:rPr>
              <a:t>y</a:t>
            </a:r>
            <a:r>
              <a:rPr sz="2600" dirty="0">
                <a:latin typeface="Calibri"/>
                <a:cs typeface="Calibri"/>
              </a:rPr>
              <a:t>ak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abb</a:t>
            </a:r>
            <a:r>
              <a:rPr sz="2600" spc="-10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n ha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znált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85" dirty="0">
                <a:latin typeface="Calibri"/>
                <a:cs typeface="Calibri"/>
              </a:rPr>
              <a:t>k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esőm</a:t>
            </a:r>
            <a:r>
              <a:rPr sz="2600" spc="-15" dirty="0">
                <a:latin typeface="Calibri"/>
                <a:cs typeface="Calibri"/>
              </a:rPr>
              <a:t>o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4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ok </a:t>
            </a:r>
            <a:r>
              <a:rPr sz="2600" spc="-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80" dirty="0">
                <a:latin typeface="Calibri"/>
                <a:cs typeface="Calibri"/>
              </a:rPr>
              <a:t>k</a:t>
            </a:r>
            <a:r>
              <a:rPr sz="2600" spc="-40" dirty="0">
                <a:latin typeface="Calibri"/>
                <a:cs typeface="Calibri"/>
              </a:rPr>
              <a:t>ö</a:t>
            </a:r>
            <a:r>
              <a:rPr sz="2600" spc="-55" dirty="0">
                <a:latin typeface="Calibri"/>
                <a:cs typeface="Calibri"/>
              </a:rPr>
              <a:t>z</a:t>
            </a:r>
            <a:r>
              <a:rPr sz="2600" dirty="0">
                <a:latin typeface="Calibri"/>
                <a:cs typeface="Calibri"/>
              </a:rPr>
              <a:t>öss</a:t>
            </a:r>
            <a:r>
              <a:rPr sz="2600" spc="5" dirty="0">
                <a:latin typeface="Calibri"/>
                <a:cs typeface="Calibri"/>
              </a:rPr>
              <a:t>é</a:t>
            </a:r>
            <a:r>
              <a:rPr sz="2600" dirty="0">
                <a:latin typeface="Calibri"/>
                <a:cs typeface="Calibri"/>
              </a:rPr>
              <a:t>gi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média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segítsé</a:t>
            </a:r>
            <a:r>
              <a:rPr sz="2600" spc="-25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é</a:t>
            </a:r>
            <a:r>
              <a:rPr sz="2600" spc="-30" dirty="0">
                <a:latin typeface="Calibri"/>
                <a:cs typeface="Calibri"/>
              </a:rPr>
              <a:t>v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5" dirty="0">
                <a:latin typeface="Calibri"/>
                <a:cs typeface="Calibri"/>
              </a:rPr>
              <a:t>l</a:t>
            </a:r>
            <a:r>
              <a:rPr sz="2600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1751" rIns="0" bIns="0" rtlCol="0">
            <a:spAutoFit/>
          </a:bodyPr>
          <a:lstStyle/>
          <a:p>
            <a:pPr marL="970280">
              <a:lnSpc>
                <a:spcPct val="100000"/>
              </a:lnSpc>
            </a:pPr>
            <a:r>
              <a:rPr dirty="0"/>
              <a:t>Az ér</a:t>
            </a:r>
            <a:r>
              <a:rPr spc="-55" dirty="0"/>
              <a:t>t</a:t>
            </a:r>
            <a:r>
              <a:rPr dirty="0"/>
              <a:t>e</a:t>
            </a:r>
            <a:r>
              <a:rPr spc="-160" dirty="0"/>
              <a:t>k</a:t>
            </a:r>
            <a:r>
              <a:rPr spc="-55" dirty="0"/>
              <a:t>e</a:t>
            </a:r>
            <a:r>
              <a:rPr spc="-114" dirty="0"/>
              <a:t>z</a:t>
            </a:r>
            <a:r>
              <a:rPr dirty="0"/>
              <a:t>és</a:t>
            </a:r>
            <a:r>
              <a:rPr spc="10" dirty="0"/>
              <a:t> </a:t>
            </a:r>
            <a:r>
              <a:rPr dirty="0"/>
              <a:t>hipo</a:t>
            </a:r>
            <a:r>
              <a:rPr spc="-50" dirty="0"/>
              <a:t>t</a:t>
            </a:r>
            <a:r>
              <a:rPr spc="-55" dirty="0"/>
              <a:t>é</a:t>
            </a:r>
            <a:r>
              <a:rPr dirty="0"/>
              <a:t>zis</a:t>
            </a:r>
            <a:r>
              <a:rPr spc="-20" dirty="0"/>
              <a:t>e</a:t>
            </a:r>
            <a:r>
              <a:rPr dirty="0"/>
              <a:t>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2019. 05. 22.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dirty="0"/>
              <a:t>C</a:t>
            </a:r>
            <a:r>
              <a:rPr spc="-5" dirty="0"/>
              <a:t> </a:t>
            </a:r>
            <a:r>
              <a:rPr spc="-45" dirty="0"/>
              <a:t>B</a:t>
            </a:r>
            <a:r>
              <a:rPr spc="-5" dirty="0"/>
              <a:t>Y</a:t>
            </a:r>
            <a:r>
              <a:rPr dirty="0"/>
              <a:t>-</a:t>
            </a:r>
            <a:r>
              <a:rPr spc="-15" dirty="0"/>
              <a:t>SA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pc="-10" dirty="0"/>
              <a:t>9</a:t>
            </a:fld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273554" y="1894738"/>
            <a:ext cx="9003665" cy="278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</a:pPr>
            <a:r>
              <a:rPr sz="2800" spc="-15" dirty="0">
                <a:latin typeface="Calibri"/>
                <a:cs typeface="Calibri"/>
              </a:rPr>
              <a:t>Ér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14" dirty="0">
                <a:latin typeface="Calibri"/>
                <a:cs typeface="Calibri"/>
              </a:rPr>
              <a:t>k</a:t>
            </a:r>
            <a:r>
              <a:rPr sz="2800" spc="-45" dirty="0">
                <a:latin typeface="Calibri"/>
                <a:cs typeface="Calibri"/>
              </a:rPr>
              <a:t>e</a:t>
            </a:r>
            <a:r>
              <a:rPr sz="2800" spc="-9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és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mb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60" dirty="0">
                <a:latin typeface="Calibri"/>
                <a:cs typeface="Calibri"/>
              </a:rPr>
              <a:t>v</a:t>
            </a:r>
            <a:r>
              <a:rPr sz="2800" dirty="0">
                <a:latin typeface="Calibri"/>
                <a:cs typeface="Calibri"/>
              </a:rPr>
              <a:t>ála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zt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sék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a,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kü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nb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7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ő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erü</a:t>
            </a:r>
            <a:r>
              <a:rPr sz="2800" spc="-30" dirty="0">
                <a:latin typeface="Calibri"/>
                <a:cs typeface="Calibri"/>
              </a:rPr>
              <a:t>le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ek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digi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ált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100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eit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cé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10" dirty="0">
                <a:latin typeface="Calibri"/>
                <a:cs typeface="Calibri"/>
              </a:rPr>
              <a:t>ű</a:t>
            </a:r>
            <a:r>
              <a:rPr sz="2800" spc="-15" dirty="0">
                <a:latin typeface="Calibri"/>
                <a:cs typeface="Calibri"/>
              </a:rPr>
              <a:t>-e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b="1" spc="-3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30" dirty="0">
                <a:latin typeface="Calibri"/>
                <a:cs typeface="Calibri"/>
              </a:rPr>
              <a:t>m</a:t>
            </a:r>
            <a:r>
              <a:rPr sz="2800" b="1" spc="-35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ti</a:t>
            </a: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u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an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ös</a:t>
            </a:r>
            <a:r>
              <a:rPr sz="2800" b="1" spc="-45" dirty="0">
                <a:latin typeface="Calibri"/>
                <a:cs typeface="Calibri"/>
              </a:rPr>
              <a:t>s</a:t>
            </a:r>
            <a:r>
              <a:rPr sz="2800" b="1" spc="-60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-55" dirty="0">
                <a:latin typeface="Calibri"/>
                <a:cs typeface="Calibri"/>
              </a:rPr>
              <a:t>k</a:t>
            </a:r>
            <a:r>
              <a:rPr sz="2800" b="1" spc="-15" dirty="0">
                <a:latin typeface="Calibri"/>
                <a:cs typeface="Calibri"/>
              </a:rPr>
              <a:t>ap</a:t>
            </a:r>
            <a:r>
              <a:rPr sz="2800" b="1" spc="-5" dirty="0">
                <a:latin typeface="Calibri"/>
                <a:cs typeface="Calibri"/>
              </a:rPr>
              <a:t>c</a:t>
            </a:r>
            <a:r>
              <a:rPr sz="2800" b="1" spc="-15" dirty="0">
                <a:latin typeface="Calibri"/>
                <a:cs typeface="Calibri"/>
              </a:rPr>
              <a:t>sol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hog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jelenl</a:t>
            </a:r>
            <a:r>
              <a:rPr sz="2800" spc="-15" dirty="0">
                <a:latin typeface="Calibri"/>
                <a:cs typeface="Calibri"/>
              </a:rPr>
              <a:t>eg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30" dirty="0">
                <a:latin typeface="Calibri"/>
                <a:cs typeface="Calibri"/>
              </a:rPr>
              <a:t>é</a:t>
            </a:r>
            <a:r>
              <a:rPr sz="2800" spc="-50" dirty="0">
                <a:latin typeface="Calibri"/>
                <a:cs typeface="Calibri"/>
              </a:rPr>
              <a:t>tt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olt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kü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nb</a:t>
            </a:r>
            <a:r>
              <a:rPr sz="2800" spc="-45" dirty="0">
                <a:latin typeface="Calibri"/>
                <a:cs typeface="Calibri"/>
              </a:rPr>
              <a:t>ö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ő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ú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gi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ál</a:t>
            </a:r>
            <a:r>
              <a:rPr sz="2800" spc="-15" dirty="0">
                <a:latin typeface="Calibri"/>
                <a:cs typeface="Calibri"/>
              </a:rPr>
              <a:t>is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almak,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egy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ít</a:t>
            </a:r>
            <a:r>
              <a:rPr sz="2800" spc="-5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é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ős</a:t>
            </a:r>
            <a:r>
              <a:rPr sz="2800" spc="-10" dirty="0">
                <a:latin typeface="Calibri"/>
                <a:cs typeface="Calibri"/>
              </a:rPr>
              <a:t>ít</a:t>
            </a:r>
            <a:r>
              <a:rPr sz="2800" spc="-50" dirty="0">
                <a:latin typeface="Calibri"/>
                <a:cs typeface="Calibri"/>
              </a:rPr>
              <a:t>v</a:t>
            </a:r>
            <a:r>
              <a:rPr sz="2800" spc="-10" dirty="0">
                <a:latin typeface="Calibri"/>
                <a:cs typeface="Calibri"/>
              </a:rPr>
              <a:t>e,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ön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55" dirty="0">
                <a:latin typeface="Calibri"/>
                <a:cs typeface="Calibri"/>
              </a:rPr>
              <a:t>g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alá</a:t>
            </a:r>
            <a:r>
              <a:rPr sz="2800" spc="-15" dirty="0">
                <a:latin typeface="Calibri"/>
                <a:cs typeface="Calibri"/>
              </a:rPr>
              <a:t>lh</a:t>
            </a:r>
            <a:r>
              <a:rPr sz="2800" spc="-40" dirty="0">
                <a:latin typeface="Calibri"/>
                <a:cs typeface="Calibri"/>
              </a:rPr>
              <a:t>at</a:t>
            </a:r>
            <a:r>
              <a:rPr sz="2800" spc="-15" dirty="0">
                <a:latin typeface="Calibri"/>
                <a:cs typeface="Calibri"/>
              </a:rPr>
              <a:t>ó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leg</a:t>
            </a:r>
            <a:r>
              <a:rPr sz="2800" spc="-6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3190"/>
              </a:lnSpc>
              <a:spcBef>
                <a:spcPts val="670"/>
              </a:spcBef>
            </a:pPr>
            <a:r>
              <a:rPr sz="2800" spc="-20" dirty="0">
                <a:latin typeface="Calibri"/>
                <a:cs typeface="Calibri"/>
              </a:rPr>
              <a:t>Ez</a:t>
            </a:r>
            <a:r>
              <a:rPr sz="2800" spc="-8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pi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álh</a:t>
            </a:r>
            <a:r>
              <a:rPr sz="2800" spc="-45" dirty="0">
                <a:latin typeface="Calibri"/>
                <a:cs typeface="Calibri"/>
              </a:rPr>
              <a:t>at</a:t>
            </a:r>
            <a:r>
              <a:rPr sz="2800" spc="-15" dirty="0">
                <a:latin typeface="Calibri"/>
                <a:cs typeface="Calibri"/>
              </a:rPr>
              <a:t>óa</a:t>
            </a:r>
            <a:r>
              <a:rPr sz="2800" spc="-5" dirty="0">
                <a:latin typeface="Calibri"/>
                <a:cs typeface="Calibri"/>
              </a:rPr>
              <a:t>k-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8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ú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dek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ő</a:t>
            </a:r>
            <a:r>
              <a:rPr sz="2800" spc="-15" dirty="0">
                <a:latin typeface="Calibri"/>
                <a:cs typeface="Calibri"/>
              </a:rPr>
              <a:t>dő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leg</a:t>
            </a:r>
            <a:r>
              <a:rPr sz="2800" spc="-6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osa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b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3190"/>
              </a:lnSpc>
            </a:pPr>
            <a:r>
              <a:rPr sz="2800" spc="-15" dirty="0">
                <a:latin typeface="Calibri"/>
                <a:cs typeface="Calibri"/>
              </a:rPr>
              <a:t>célcsopo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ok?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3554" y="4826127"/>
            <a:ext cx="30492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29410" algn="l"/>
              </a:tabLst>
            </a:pPr>
            <a:r>
              <a:rPr sz="2800" spc="-18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udju</a:t>
            </a:r>
            <a:r>
              <a:rPr sz="28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-e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timu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ni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6359" y="4826127"/>
            <a:ext cx="1955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6109" y="4826127"/>
            <a:ext cx="2522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40" dirty="0">
                <a:latin typeface="Calibri"/>
                <a:cs typeface="Calibri"/>
              </a:rPr>
              <a:t>ö</a:t>
            </a:r>
            <a:r>
              <a:rPr sz="2800" spc="-4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gyűj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spc="-6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ek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3133" y="4826127"/>
            <a:ext cx="2204720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3190"/>
              </a:lnSpc>
              <a:tabLst>
                <a:tab pos="2008505" algn="l"/>
              </a:tabLst>
            </a:pPr>
            <a:r>
              <a:rPr sz="2800" spc="-15" dirty="0">
                <a:latin typeface="Calibri"/>
                <a:cs typeface="Calibri"/>
              </a:rPr>
              <a:t>ha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znál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á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  <a:p>
            <a:pPr marR="5715" algn="r">
              <a:lnSpc>
                <a:spcPts val="3190"/>
              </a:lnSpc>
            </a:pPr>
            <a:r>
              <a:rPr sz="2800" spc="-20" dirty="0">
                <a:latin typeface="Calibri"/>
                <a:cs typeface="Calibri"/>
              </a:rPr>
              <a:t>és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3554" y="5210175"/>
            <a:ext cx="494728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0"/>
              </a:lnSpc>
              <a:tabLst>
                <a:tab pos="2522855" algn="l"/>
                <a:tab pos="3002915" algn="l"/>
              </a:tabLst>
            </a:pP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50" dirty="0">
                <a:latin typeface="Calibri"/>
                <a:cs typeface="Calibri"/>
              </a:rPr>
              <a:t>ö</a:t>
            </a:r>
            <a:r>
              <a:rPr sz="2800" spc="-15" dirty="0">
                <a:latin typeface="Calibri"/>
                <a:cs typeface="Calibri"/>
              </a:rPr>
              <a:t>zn</a:t>
            </a:r>
            <a:r>
              <a:rPr sz="2800" spc="-3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elésben,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á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n,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</a:pPr>
            <a:r>
              <a:rPr sz="2800" dirty="0">
                <a:latin typeface="Calibri"/>
                <a:cs typeface="Calibri"/>
              </a:rPr>
              <a:t>é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mé</a:t>
            </a:r>
            <a:r>
              <a:rPr sz="2800" spc="-75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y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8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erű</a:t>
            </a:r>
            <a:r>
              <a:rPr sz="2800" dirty="0">
                <a:latin typeface="Calibri"/>
                <a:cs typeface="Calibri"/>
              </a:rPr>
              <a:t> 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öl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ése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é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de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ébe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54620" y="5210175"/>
            <a:ext cx="194246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sz="2800" spc="-15" dirty="0">
                <a:latin typeface="Calibri"/>
                <a:cs typeface="Calibri"/>
              </a:rPr>
              <a:t>a	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65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abadidő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80042" y="5210175"/>
            <a:ext cx="11715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4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0" dirty="0">
                <a:latin typeface="Calibri"/>
                <a:cs typeface="Calibri"/>
              </a:rPr>
              <a:t>nos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Kulturális örökségünk digitalizálásának problémái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1275</Words>
  <Application>Microsoft Office PowerPoint</Application>
  <PresentationFormat>Szélesvásznú</PresentationFormat>
  <Paragraphs>213</Paragraphs>
  <Slides>22</Slides>
  <Notes>22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PowerPoint-bemutató</vt:lpstr>
      <vt:lpstr>Könyvtártudományi Doktori Program</vt:lpstr>
      <vt:lpstr>Könyvtártudományi Doktori Program</vt:lpstr>
      <vt:lpstr>Személyes motiváltság</vt:lpstr>
      <vt:lpstr>Kutatás időintervalluma</vt:lpstr>
      <vt:lpstr>Az értekezés módszere</vt:lpstr>
      <vt:lpstr>Az értekezés hipotézisei</vt:lpstr>
      <vt:lpstr>Az értekezés hipotézisei</vt:lpstr>
      <vt:lpstr>Az értekezés hipotézisei</vt:lpstr>
      <vt:lpstr>Az értekezés</vt:lpstr>
      <vt:lpstr>Digitalizálás céljából létrehozott hazai intézmények</vt:lpstr>
      <vt:lpstr>PowerPoint-bemutató</vt:lpstr>
      <vt:lpstr>Digitalizálás céljából létrehozott projektek</vt:lpstr>
      <vt:lpstr>PowerPoint-bemutató</vt:lpstr>
      <vt:lpstr>Közgyűjteményi Digitalizálási Stratégia (KDS) céljai 1.</vt:lpstr>
      <vt:lpstr>Közgyűjteményi Digitalizálási Stratégia (KDS) céljai 2.</vt:lpstr>
      <vt:lpstr>A stratégia megvalósításának első szakaszában 2020-ig</vt:lpstr>
      <vt:lpstr>A megvalósítás második szakaszában 2025-ig</vt:lpstr>
      <vt:lpstr>PowerPoint-bemutató</vt:lpstr>
      <vt:lpstr>Elvárások a Nemzeti Adattár Projekttől (NAP)</vt:lpstr>
      <vt:lpstr>Magyar Internet Archívum (MIA)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Kulturális örökségünk digitalizálásának problémái</dc:title>
  <dc:creator>Szüts Etele</dc:creator>
  <cp:lastModifiedBy>Nagy Zsuzsanna</cp:lastModifiedBy>
  <cp:revision>2</cp:revision>
  <dcterms:created xsi:type="dcterms:W3CDTF">2019-11-08T07:54:43Z</dcterms:created>
  <dcterms:modified xsi:type="dcterms:W3CDTF">2019-11-08T07:04:00Z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2019-05-22T00:00:00Z</vt:filetime>
  </property>
  <property fmtid="{D5CDD505-2E9C-101B-9397-08002B2CF9AE}" pid="3" name="LastSaved">
    <vt:filetime>2019-11-08T00:00:00Z</vt:filetime>
  </property>
</Properties>
</file>