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9144000" cy="6858000"/>
  <p:custDataLst>
    <p:tags r:id="rId31"/>
  </p:custData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11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565135" y="0"/>
            <a:ext cx="1370837" cy="20139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103022"/>
            <a:ext cx="8986520" cy="1143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739" y="1371346"/>
            <a:ext cx="8986520" cy="1402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pn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jp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11" Type="http://schemas.openxmlformats.org/officeDocument/2006/relationships/image" Target="../media/image125.jp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hyperlink" Target="http://mek.oszk.hu/01100/01149/html/totha.ht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www.pennystocks.la/internet-in-real-time/" TargetMode="External"/><Relationship Id="rId7" Type="http://schemas.openxmlformats.org/officeDocument/2006/relationships/image" Target="../media/image16.pn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g"/><Relationship Id="rId3" Type="http://schemas.openxmlformats.org/officeDocument/2006/relationships/image" Target="../media/image130.jp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g"/><Relationship Id="rId3" Type="http://schemas.openxmlformats.org/officeDocument/2006/relationships/image" Target="../media/image136.png"/><Relationship Id="rId7" Type="http://schemas.openxmlformats.org/officeDocument/2006/relationships/image" Target="../media/image1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5.jpg"/><Relationship Id="rId4" Type="http://schemas.openxmlformats.org/officeDocument/2006/relationships/image" Target="../media/image1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jpg"/><Relationship Id="rId4" Type="http://schemas.openxmlformats.org/officeDocument/2006/relationships/image" Target="../media/image1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g"/><Relationship Id="rId3" Type="http://schemas.openxmlformats.org/officeDocument/2006/relationships/image" Target="../media/image150.png"/><Relationship Id="rId7" Type="http://schemas.openxmlformats.org/officeDocument/2006/relationships/image" Target="../media/image1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png"/><Relationship Id="rId9" Type="http://schemas.openxmlformats.org/officeDocument/2006/relationships/image" Target="../media/image15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Relationship Id="rId14" Type="http://schemas.openxmlformats.org/officeDocument/2006/relationships/hyperlink" Target="http://sirasok.blog.hu/2009/02/02/mit_adtak_nekunk_a_romaiak_2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g"/><Relationship Id="rId3" Type="http://schemas.openxmlformats.org/officeDocument/2006/relationships/image" Target="../media/image168.png"/><Relationship Id="rId7" Type="http://schemas.openxmlformats.org/officeDocument/2006/relationships/image" Target="../media/image17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1.jpg"/><Relationship Id="rId5" Type="http://schemas.openxmlformats.org/officeDocument/2006/relationships/image" Target="../media/image170.jpg"/><Relationship Id="rId4" Type="http://schemas.openxmlformats.org/officeDocument/2006/relationships/image" Target="../media/image1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jp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63311" y="0"/>
            <a:ext cx="3978401" cy="68557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263396"/>
            <a:ext cx="5557266" cy="773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04444"/>
            <a:ext cx="5554218" cy="13388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994916"/>
            <a:ext cx="5814822" cy="7734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235963"/>
            <a:ext cx="5811774" cy="13388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2726435"/>
            <a:ext cx="5052822" cy="7734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1967483"/>
            <a:ext cx="5049774" cy="13388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58267" y="800480"/>
            <a:ext cx="5151120" cy="2098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2307590" algn="l"/>
              </a:tabLst>
            </a:pP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800" b="1" spc="-1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4800" b="1" spc="-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800" b="1" spc="-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800" b="1" spc="-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4800" b="1" spc="-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t	</a:t>
            </a:r>
            <a:r>
              <a:rPr sz="4800" b="1" spc="-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ámo</a:t>
            </a:r>
            <a:r>
              <a:rPr sz="4800" b="1" spc="-9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4800" b="1" spc="-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800" b="1" spc="-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ó </a:t>
            </a:r>
            <a:r>
              <a:rPr sz="4800" b="1" spc="-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ar</a:t>
            </a:r>
            <a:r>
              <a:rPr sz="4800" b="1" spc="-6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4800" b="1" spc="-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800" b="1" spc="-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4800" b="1" spc="-8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ol</a:t>
            </a:r>
            <a:r>
              <a:rPr sz="4800" b="1" spc="-9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ál</a:t>
            </a:r>
            <a:r>
              <a:rPr sz="4800" b="1" spc="-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800" b="1" spc="-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800" b="1" spc="-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ás a </a:t>
            </a:r>
            <a:r>
              <a:rPr sz="4800" b="1" spc="-12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ö</a:t>
            </a:r>
            <a:r>
              <a:rPr sz="4800" b="1" spc="-9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800" b="1" spc="2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4800" b="1" spc="1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800" b="1" spc="-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4800" b="1" spc="-1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akb</a:t>
            </a:r>
            <a:r>
              <a:rPr sz="4800" b="1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800" b="1" dirty="0">
                <a:solidFill>
                  <a:srgbClr val="FFFFFF"/>
                </a:solidFill>
                <a:latin typeface="Calibri"/>
                <a:cs typeface="Calibri"/>
              </a:rPr>
              <a:t>n.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51276" y="6297173"/>
            <a:ext cx="3922014" cy="5608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658361" y="5900343"/>
            <a:ext cx="3312795" cy="547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100" b="1" dirty="0">
                <a:latin typeface="Calibri"/>
                <a:cs typeface="Calibri"/>
              </a:rPr>
              <a:t>Már</a:t>
            </a:r>
            <a:r>
              <a:rPr sz="4100" b="1" spc="-60" dirty="0">
                <a:latin typeface="Calibri"/>
                <a:cs typeface="Calibri"/>
              </a:rPr>
              <a:t>f</a:t>
            </a:r>
            <a:r>
              <a:rPr sz="4100" b="1" dirty="0">
                <a:latin typeface="Calibri"/>
                <a:cs typeface="Calibri"/>
              </a:rPr>
              <a:t>öldi</a:t>
            </a:r>
            <a:r>
              <a:rPr sz="4100" b="1" spc="-20" dirty="0">
                <a:latin typeface="Calibri"/>
                <a:cs typeface="Calibri"/>
              </a:rPr>
              <a:t> </a:t>
            </a:r>
            <a:r>
              <a:rPr sz="4100" b="1" dirty="0">
                <a:latin typeface="Calibri"/>
                <a:cs typeface="Calibri"/>
              </a:rPr>
              <a:t>I</a:t>
            </a:r>
            <a:r>
              <a:rPr sz="4100" b="1" spc="-60" dirty="0">
                <a:latin typeface="Calibri"/>
                <a:cs typeface="Calibri"/>
              </a:rPr>
              <a:t>s</a:t>
            </a:r>
            <a:r>
              <a:rPr sz="4100" b="1" dirty="0">
                <a:latin typeface="Calibri"/>
                <a:cs typeface="Calibri"/>
              </a:rPr>
              <a:t>t</a:t>
            </a:r>
            <a:r>
              <a:rPr sz="4100" b="1" spc="-55" dirty="0">
                <a:latin typeface="Calibri"/>
                <a:cs typeface="Calibri"/>
              </a:rPr>
              <a:t>v</a:t>
            </a:r>
            <a:r>
              <a:rPr sz="4100" b="1" dirty="0">
                <a:latin typeface="Calibri"/>
                <a:cs typeface="Calibri"/>
              </a:rPr>
              <a:t>án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62811" y="3645408"/>
            <a:ext cx="3938016" cy="1752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8711"/>
            <a:ext cx="5968746" cy="512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967222" cy="8526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391"/>
            <a:ext cx="8103870" cy="5128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43483"/>
            <a:ext cx="8102346" cy="8968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739" y="146710"/>
            <a:ext cx="7755890" cy="920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Mió</a:t>
            </a:r>
            <a:r>
              <a:rPr sz="3200" b="1" spc="-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ála</a:t>
            </a: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3200" b="1" spc="-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ójo</a:t>
            </a:r>
            <a:r>
              <a:rPr sz="3200" b="1" spc="-5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őkn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Mag</a:t>
            </a:r>
            <a:r>
              <a:rPr sz="3200" b="1" spc="-5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b="1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200" b="1" spc="-30" dirty="0">
                <a:solidFill>
                  <a:srgbClr val="FFFFFF"/>
                </a:solidFill>
                <a:latin typeface="Calibri"/>
                <a:cs typeface="Calibri"/>
              </a:rPr>
              <a:t>rs</a:t>
            </a:r>
            <a:r>
              <a:rPr sz="3200" b="1" spc="-4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3200" b="1" spc="-3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3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ki </a:t>
            </a:r>
            <a:r>
              <a:rPr sz="3200" b="1" spc="-3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olt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az első női </a:t>
            </a:r>
            <a:r>
              <a:rPr sz="3200" b="1" spc="-1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visel</a:t>
            </a:r>
            <a:r>
              <a:rPr sz="3200" b="1" spc="5" dirty="0">
                <a:solidFill>
                  <a:srgbClr val="FFFFFF"/>
                </a:solidFill>
                <a:latin typeface="Calibri"/>
                <a:cs typeface="Calibri"/>
              </a:rPr>
              <a:t>ő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76928" y="3622547"/>
            <a:ext cx="4767072" cy="3235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341119"/>
            <a:ext cx="3096768" cy="47350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09316" y="1988818"/>
            <a:ext cx="3325367" cy="4762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4911"/>
            <a:ext cx="5619750" cy="512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2003"/>
            <a:ext cx="5618226" cy="8968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022591"/>
            <a:ext cx="558546" cy="5128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19683"/>
            <a:ext cx="555498" cy="8968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335" y="1022591"/>
            <a:ext cx="874013" cy="5128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83" y="519683"/>
            <a:ext cx="867918" cy="8968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140" y="1022591"/>
            <a:ext cx="7489698" cy="5128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1188" y="519683"/>
            <a:ext cx="7485126" cy="8968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9887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/>
              <a:t>Nyil</a:t>
            </a:r>
            <a:r>
              <a:rPr sz="3200" spc="-55" dirty="0"/>
              <a:t>v</a:t>
            </a:r>
            <a:r>
              <a:rPr sz="3200" dirty="0"/>
              <a:t>ános</a:t>
            </a:r>
            <a:r>
              <a:rPr sz="3200" spc="-25" dirty="0"/>
              <a:t> </a:t>
            </a:r>
            <a:r>
              <a:rPr sz="3200" spc="-55" dirty="0"/>
              <a:t>v</a:t>
            </a:r>
            <a:r>
              <a:rPr sz="3200" dirty="0"/>
              <a:t>agy</a:t>
            </a:r>
            <a:r>
              <a:rPr sz="3200" spc="-20" dirty="0"/>
              <a:t> </a:t>
            </a:r>
            <a:r>
              <a:rPr sz="3200" dirty="0"/>
              <a:t>ti</a:t>
            </a:r>
            <a:r>
              <a:rPr sz="3200" spc="5" dirty="0"/>
              <a:t>t</a:t>
            </a:r>
            <a:r>
              <a:rPr sz="3200" spc="-100" dirty="0"/>
              <a:t>k</a:t>
            </a:r>
            <a:r>
              <a:rPr sz="3200" dirty="0"/>
              <a:t>os </a:t>
            </a:r>
            <a:r>
              <a:rPr sz="3200" spc="-30" dirty="0"/>
              <a:t>s</a:t>
            </a:r>
            <a:r>
              <a:rPr sz="3200" spc="-40" dirty="0"/>
              <a:t>z</a:t>
            </a:r>
            <a:r>
              <a:rPr sz="3200" spc="-50" dirty="0"/>
              <a:t>a</a:t>
            </a:r>
            <a:r>
              <a:rPr sz="3200" spc="-55" dirty="0"/>
              <a:t>v</a:t>
            </a:r>
            <a:r>
              <a:rPr sz="3200" dirty="0"/>
              <a:t>a</a:t>
            </a:r>
            <a:r>
              <a:rPr sz="3200" spc="-40" dirty="0"/>
              <a:t>z</a:t>
            </a:r>
            <a:r>
              <a:rPr sz="3200" dirty="0"/>
              <a:t>ás?</a:t>
            </a:r>
            <a:endParaRPr sz="3200"/>
          </a:p>
          <a:p>
            <a:pPr marL="12700">
              <a:lnSpc>
                <a:spcPct val="100000"/>
              </a:lnSpc>
            </a:pPr>
            <a:r>
              <a:rPr sz="3200" spc="55" dirty="0"/>
              <a:t>„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dirty="0"/>
              <a:t>mag</a:t>
            </a:r>
            <a:r>
              <a:rPr sz="3200" spc="-50" dirty="0"/>
              <a:t>y</a:t>
            </a:r>
            <a:r>
              <a:rPr sz="3200" dirty="0"/>
              <a:t>ar</a:t>
            </a:r>
            <a:r>
              <a:rPr sz="3200" spc="-35" dirty="0"/>
              <a:t> </a:t>
            </a:r>
            <a:r>
              <a:rPr sz="3200" dirty="0"/>
              <a:t>nép</a:t>
            </a:r>
            <a:r>
              <a:rPr sz="3200" spc="-15" dirty="0"/>
              <a:t> </a:t>
            </a:r>
            <a:r>
              <a:rPr sz="3200" spc="5" dirty="0"/>
              <a:t>l</a:t>
            </a:r>
            <a:r>
              <a:rPr sz="3200" dirty="0"/>
              <a:t>el</a:t>
            </a:r>
            <a:r>
              <a:rPr sz="3200" spc="-90" dirty="0"/>
              <a:t>k</a:t>
            </a:r>
            <a:r>
              <a:rPr sz="3200" spc="-30" dirty="0"/>
              <a:t>é</a:t>
            </a:r>
            <a:r>
              <a:rPr sz="3200" spc="-35" dirty="0"/>
              <a:t>t</a:t>
            </a:r>
            <a:r>
              <a:rPr sz="3200" dirty="0"/>
              <a:t>ől ide</a:t>
            </a:r>
            <a:r>
              <a:rPr sz="3200" spc="-35" dirty="0"/>
              <a:t>g</a:t>
            </a:r>
            <a:r>
              <a:rPr sz="3200" dirty="0"/>
              <a:t>en</a:t>
            </a:r>
            <a:r>
              <a:rPr sz="3200" spc="-25" dirty="0"/>
              <a:t> </a:t>
            </a:r>
            <a:r>
              <a:rPr sz="3200" dirty="0"/>
              <a:t>a tit</a:t>
            </a:r>
            <a:r>
              <a:rPr sz="3200" spc="-90" dirty="0"/>
              <a:t>k</a:t>
            </a:r>
            <a:r>
              <a:rPr sz="3200" dirty="0"/>
              <a:t>ol</a:t>
            </a:r>
            <a:r>
              <a:rPr sz="3200" spc="5" dirty="0"/>
              <a:t>ó</a:t>
            </a:r>
            <a:r>
              <a:rPr sz="3200" dirty="0"/>
              <a:t>d</a:t>
            </a:r>
            <a:r>
              <a:rPr sz="3200" spc="-45" dirty="0"/>
              <a:t>z</a:t>
            </a:r>
            <a:r>
              <a:rPr sz="3200" dirty="0"/>
              <a:t>ás”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1341119"/>
            <a:ext cx="5795771" cy="3831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76444" y="4067554"/>
            <a:ext cx="4067555" cy="27904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8739" y="5289550"/>
            <a:ext cx="5055235" cy="154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dirty="0">
                <a:latin typeface="Calibri"/>
                <a:cs typeface="Calibri"/>
              </a:rPr>
              <a:t>F</a:t>
            </a:r>
            <a:r>
              <a:rPr sz="1100" i="1" spc="-10" dirty="0">
                <a:latin typeface="Calibri"/>
                <a:cs typeface="Calibri"/>
              </a:rPr>
              <a:t>o</a:t>
            </a:r>
            <a:r>
              <a:rPr sz="1100" i="1" dirty="0">
                <a:latin typeface="Calibri"/>
                <a:cs typeface="Calibri"/>
              </a:rPr>
              <a:t>rr</a:t>
            </a:r>
            <a:r>
              <a:rPr sz="1100" i="1" spc="-5" dirty="0">
                <a:latin typeface="Calibri"/>
                <a:cs typeface="Calibri"/>
              </a:rPr>
              <a:t>á</a:t>
            </a:r>
            <a:r>
              <a:rPr sz="1100" i="1" dirty="0">
                <a:latin typeface="Calibri"/>
                <a:cs typeface="Calibri"/>
              </a:rPr>
              <a:t>s</a:t>
            </a:r>
            <a:r>
              <a:rPr sz="1100" i="1" spc="-3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: </a:t>
            </a:r>
            <a:r>
              <a:rPr sz="1100" i="1" spc="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OSZK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E</a:t>
            </a:r>
            <a:r>
              <a:rPr sz="1100" i="1" spc="5" dirty="0">
                <a:latin typeface="Calibri"/>
                <a:cs typeface="Calibri"/>
              </a:rPr>
              <a:t>P</a:t>
            </a:r>
            <a:r>
              <a:rPr sz="1100" i="1" dirty="0">
                <a:latin typeface="Calibri"/>
                <a:cs typeface="Calibri"/>
              </a:rPr>
              <a:t>A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: A vá</a:t>
            </a:r>
            <a:r>
              <a:rPr sz="1100" i="1" spc="-5" dirty="0">
                <a:latin typeface="Calibri"/>
                <a:cs typeface="Calibri"/>
              </a:rPr>
              <a:t>la</a:t>
            </a:r>
            <a:r>
              <a:rPr sz="1100" i="1" dirty="0">
                <a:latin typeface="Calibri"/>
                <a:cs typeface="Calibri"/>
              </a:rPr>
              <a:t>sztási</a:t>
            </a:r>
            <a:r>
              <a:rPr sz="1100" i="1" spc="-3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mo</a:t>
            </a:r>
            <a:r>
              <a:rPr sz="1100" i="1" spc="-5" dirty="0">
                <a:latin typeface="Calibri"/>
                <a:cs typeface="Calibri"/>
              </a:rPr>
              <a:t>zga</a:t>
            </a:r>
            <a:r>
              <a:rPr sz="1100" i="1" dirty="0">
                <a:latin typeface="Calibri"/>
                <a:cs typeface="Calibri"/>
              </a:rPr>
              <a:t>lmak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kirá</a:t>
            </a:r>
            <a:r>
              <a:rPr sz="1100" spc="-5" dirty="0">
                <a:latin typeface="Calibri"/>
                <a:cs typeface="Calibri"/>
              </a:rPr>
              <a:t>l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5" dirty="0">
                <a:latin typeface="Calibri"/>
                <a:cs typeface="Calibri"/>
              </a:rPr>
              <a:t>-u</a:t>
            </a:r>
            <a:r>
              <a:rPr sz="1100" dirty="0">
                <a:latin typeface="Calibri"/>
                <a:cs typeface="Calibri"/>
              </a:rPr>
              <a:t>tcza</a:t>
            </a:r>
            <a:r>
              <a:rPr sz="1100" spc="-10" dirty="0">
                <a:latin typeface="Calibri"/>
                <a:cs typeface="Calibri"/>
              </a:rPr>
              <a:t>b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V</a:t>
            </a:r>
            <a:r>
              <a:rPr sz="1100" i="1" spc="-10" dirty="0">
                <a:latin typeface="Calibri"/>
                <a:cs typeface="Calibri"/>
              </a:rPr>
              <a:t>a</a:t>
            </a:r>
            <a:r>
              <a:rPr sz="1100" i="1" dirty="0">
                <a:latin typeface="Calibri"/>
                <a:cs typeface="Calibri"/>
              </a:rPr>
              <a:t>sár</a:t>
            </a:r>
            <a:r>
              <a:rPr sz="1100" i="1" spc="-5" dirty="0">
                <a:latin typeface="Calibri"/>
                <a:cs typeface="Calibri"/>
              </a:rPr>
              <a:t>nap</a:t>
            </a:r>
            <a:r>
              <a:rPr sz="1100" i="1" dirty="0">
                <a:latin typeface="Calibri"/>
                <a:cs typeface="Calibri"/>
              </a:rPr>
              <a:t>i</a:t>
            </a:r>
            <a:r>
              <a:rPr sz="1100" i="1" spc="-2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Ujság</a:t>
            </a:r>
            <a:r>
              <a:rPr sz="1100" i="1" spc="-30" dirty="0">
                <a:latin typeface="Calibri"/>
                <a:cs typeface="Calibri"/>
              </a:rPr>
              <a:t> </a:t>
            </a:r>
            <a:r>
              <a:rPr sz="1100" i="1" spc="5" dirty="0">
                <a:latin typeface="Calibri"/>
                <a:cs typeface="Calibri"/>
              </a:rPr>
              <a:t>1872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latin typeface="Calibri"/>
                <a:cs typeface="Calibri"/>
              </a:rPr>
              <a:t>A </a:t>
            </a:r>
            <a:r>
              <a:rPr sz="1800" spc="-35" dirty="0">
                <a:latin typeface="Calibri"/>
                <a:cs typeface="Calibri"/>
              </a:rPr>
              <a:t>n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-10" dirty="0">
                <a:latin typeface="Calibri"/>
                <a:cs typeface="Calibri"/>
              </a:rPr>
              <a:t>íl</a:t>
            </a:r>
            <a:r>
              <a:rPr sz="1800" dirty="0">
                <a:latin typeface="Calibri"/>
                <a:cs typeface="Calibri"/>
              </a:rPr>
              <a:t>t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</a:t>
            </a:r>
            <a:r>
              <a:rPr sz="1800" spc="-30" dirty="0">
                <a:latin typeface="Calibri"/>
                <a:cs typeface="Calibri"/>
              </a:rPr>
              <a:t>z</a:t>
            </a:r>
            <a:r>
              <a:rPr sz="1800" spc="-25" dirty="0">
                <a:latin typeface="Calibri"/>
                <a:cs typeface="Calibri"/>
              </a:rPr>
              <a:t>av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30" dirty="0">
                <a:latin typeface="Calibri"/>
                <a:cs typeface="Calibri"/>
              </a:rPr>
              <a:t>z</a:t>
            </a:r>
            <a:r>
              <a:rPr sz="1800" dirty="0">
                <a:latin typeface="Calibri"/>
                <a:cs typeface="Calibri"/>
              </a:rPr>
              <a:t>ás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módja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 a </a:t>
            </a:r>
            <a:r>
              <a:rPr sz="1800" spc="-65" dirty="0">
                <a:latin typeface="Calibri"/>
                <a:cs typeface="Calibri"/>
              </a:rPr>
              <a:t>k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-10" dirty="0">
                <a:latin typeface="Calibri"/>
                <a:cs typeface="Calibri"/>
              </a:rPr>
              <a:t>c</a:t>
            </a:r>
            <a:r>
              <a:rPr sz="1800" dirty="0">
                <a:latin typeface="Calibri"/>
                <a:cs typeface="Calibri"/>
              </a:rPr>
              <a:t>smaud</a:t>
            </a:r>
            <a:r>
              <a:rPr sz="1800" spc="-25" dirty="0">
                <a:latin typeface="Calibri"/>
                <a:cs typeface="Calibri"/>
              </a:rPr>
              <a:t>v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on </a:t>
            </a:r>
            <a:r>
              <a:rPr sz="1800" spc="-45" dirty="0">
                <a:latin typeface="Calibri"/>
                <a:cs typeface="Calibri"/>
              </a:rPr>
              <a:t>f</a:t>
            </a:r>
            <a:r>
              <a:rPr sz="1800" dirty="0">
                <a:latin typeface="Calibri"/>
                <a:cs typeface="Calibri"/>
              </a:rPr>
              <a:t>elá</a:t>
            </a:r>
            <a:r>
              <a:rPr sz="1800" spc="-15" dirty="0">
                <a:latin typeface="Calibri"/>
                <a:cs typeface="Calibri"/>
              </a:rPr>
              <a:t>l</a:t>
            </a:r>
            <a:r>
              <a:rPr sz="1800" spc="-10" dirty="0">
                <a:latin typeface="Calibri"/>
                <a:cs typeface="Calibri"/>
              </a:rPr>
              <a:t>lí</a:t>
            </a:r>
            <a:r>
              <a:rPr sz="1800" spc="-2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t pódium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65" dirty="0">
                <a:latin typeface="Calibri"/>
                <a:cs typeface="Calibri"/>
              </a:rPr>
              <a:t>k</a:t>
            </a:r>
            <a:r>
              <a:rPr sz="1800" dirty="0">
                <a:latin typeface="Calibri"/>
                <a:cs typeface="Calibri"/>
              </a:rPr>
              <a:t>el</a:t>
            </a:r>
            <a:r>
              <a:rPr sz="1800" spc="-10" dirty="0">
                <a:latin typeface="Calibri"/>
                <a:cs typeface="Calibri"/>
              </a:rPr>
              <a:t>le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t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45" dirty="0">
                <a:latin typeface="Calibri"/>
                <a:cs typeface="Calibri"/>
              </a:rPr>
              <a:t>f</a:t>
            </a:r>
            <a:r>
              <a:rPr sz="1800" dirty="0">
                <a:latin typeface="Calibri"/>
                <a:cs typeface="Calibri"/>
              </a:rPr>
              <a:t>elá</a:t>
            </a:r>
            <a:r>
              <a:rPr sz="1800" spc="-10" dirty="0">
                <a:latin typeface="Calibri"/>
                <a:cs typeface="Calibri"/>
              </a:rPr>
              <a:t>ll</a:t>
            </a:r>
            <a:r>
              <a:rPr sz="1800" dirty="0">
                <a:latin typeface="Calibri"/>
                <a:cs typeface="Calibri"/>
              </a:rPr>
              <a:t>nia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 s</a:t>
            </a:r>
            <a:r>
              <a:rPr sz="1800" spc="-35" dirty="0">
                <a:latin typeface="Calibri"/>
                <a:cs typeface="Calibri"/>
              </a:rPr>
              <a:t>z</a:t>
            </a:r>
            <a:r>
              <a:rPr sz="1800" spc="-25" dirty="0">
                <a:latin typeface="Calibri"/>
                <a:cs typeface="Calibri"/>
              </a:rPr>
              <a:t>av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40" dirty="0">
                <a:latin typeface="Calibri"/>
                <a:cs typeface="Calibri"/>
              </a:rPr>
              <a:t>z</a:t>
            </a:r>
            <a:r>
              <a:rPr sz="1800" dirty="0">
                <a:latin typeface="Calibri"/>
                <a:cs typeface="Calibri"/>
              </a:rPr>
              <a:t>ónak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és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hang</a:t>
            </a:r>
            <a:r>
              <a:rPr sz="1800" spc="-10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san b</a:t>
            </a:r>
            <a:r>
              <a:rPr sz="1800" spc="5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mon</a:t>
            </a:r>
            <a:r>
              <a:rPr sz="1800" spc="5" dirty="0">
                <a:latin typeface="Calibri"/>
                <a:cs typeface="Calibri"/>
              </a:rPr>
              <a:t>d</a:t>
            </a:r>
            <a:r>
              <a:rPr sz="1800" dirty="0">
                <a:latin typeface="Calibri"/>
                <a:cs typeface="Calibri"/>
              </a:rPr>
              <a:t>ani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25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ámo</a:t>
            </a:r>
            <a:r>
              <a:rPr sz="1800" spc="-30" dirty="0">
                <a:latin typeface="Calibri"/>
                <a:cs typeface="Calibri"/>
              </a:rPr>
              <a:t>g</a:t>
            </a:r>
            <a:r>
              <a:rPr sz="1800" spc="-15" dirty="0">
                <a:latin typeface="Calibri"/>
                <a:cs typeface="Calibri"/>
              </a:rPr>
              <a:t>at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t </a:t>
            </a:r>
            <a:r>
              <a:rPr sz="1800" spc="-65" dirty="0">
                <a:latin typeface="Calibri"/>
                <a:cs typeface="Calibri"/>
              </a:rPr>
              <a:t>k</a:t>
            </a:r>
            <a:r>
              <a:rPr sz="1800" dirty="0">
                <a:latin typeface="Calibri"/>
                <a:cs typeface="Calibri"/>
              </a:rPr>
              <a:t>é</a:t>
            </a:r>
            <a:r>
              <a:rPr sz="1800" spc="-10" dirty="0">
                <a:latin typeface="Calibri"/>
                <a:cs typeface="Calibri"/>
              </a:rPr>
              <a:t>p</a:t>
            </a:r>
            <a:r>
              <a:rPr sz="1800" dirty="0">
                <a:latin typeface="Calibri"/>
                <a:cs typeface="Calibri"/>
              </a:rPr>
              <a:t>viselő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je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ö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t n</a:t>
            </a:r>
            <a:r>
              <a:rPr sz="1800" spc="-10" dirty="0">
                <a:latin typeface="Calibri"/>
                <a:cs typeface="Calibri"/>
              </a:rPr>
              <a:t>evé</a:t>
            </a:r>
            <a:r>
              <a:rPr sz="1800" dirty="0">
                <a:latin typeface="Calibri"/>
                <a:cs typeface="Calibri"/>
              </a:rPr>
              <a:t>t, am</a:t>
            </a:r>
            <a:r>
              <a:rPr sz="1800" spc="5" dirty="0">
                <a:latin typeface="Calibri"/>
                <a:cs typeface="Calibri"/>
              </a:rPr>
              <a:t>e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spc="-25" dirty="0">
                <a:latin typeface="Calibri"/>
                <a:cs typeface="Calibri"/>
              </a:rPr>
              <a:t>y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t 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</a:t>
            </a:r>
            <a:r>
              <a:rPr sz="1800" spc="-30" dirty="0">
                <a:latin typeface="Calibri"/>
                <a:cs typeface="Calibri"/>
              </a:rPr>
              <a:t>z</a:t>
            </a:r>
            <a:r>
              <a:rPr sz="1800" spc="-25" dirty="0">
                <a:latin typeface="Calibri"/>
                <a:cs typeface="Calibri"/>
              </a:rPr>
              <a:t>av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30" dirty="0">
                <a:latin typeface="Calibri"/>
                <a:cs typeface="Calibri"/>
              </a:rPr>
              <a:t>z</a:t>
            </a:r>
            <a:r>
              <a:rPr sz="1800" spc="-15" dirty="0">
                <a:latin typeface="Calibri"/>
                <a:cs typeface="Calibri"/>
              </a:rPr>
              <a:t>a</a:t>
            </a:r>
            <a:r>
              <a:rPr sz="1800" dirty="0">
                <a:latin typeface="Calibri"/>
                <a:cs typeface="Calibri"/>
              </a:rPr>
              <a:t>t</a:t>
            </a:r>
            <a:r>
              <a:rPr sz="1800" spc="-25" dirty="0">
                <a:latin typeface="Calibri"/>
                <a:cs typeface="Calibri"/>
              </a:rPr>
              <a:t>s</a:t>
            </a:r>
            <a:r>
              <a:rPr sz="1800" spc="-30" dirty="0">
                <a:latin typeface="Calibri"/>
                <a:cs typeface="Calibri"/>
              </a:rPr>
              <a:t>z</a:t>
            </a:r>
            <a:r>
              <a:rPr sz="1800" dirty="0">
                <a:latin typeface="Calibri"/>
                <a:cs typeface="Calibri"/>
              </a:rPr>
              <a:t>á</a:t>
            </a:r>
            <a:r>
              <a:rPr sz="1800" spc="-10" dirty="0">
                <a:latin typeface="Calibri"/>
                <a:cs typeface="Calibri"/>
              </a:rPr>
              <a:t>ml</a:t>
            </a:r>
            <a:r>
              <a:rPr sz="1800" dirty="0">
                <a:latin typeface="Calibri"/>
                <a:cs typeface="Calibri"/>
              </a:rPr>
              <a:t>áló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bi</a:t>
            </a:r>
            <a:r>
              <a:rPr sz="1800" spc="-45" dirty="0">
                <a:latin typeface="Calibri"/>
                <a:cs typeface="Calibri"/>
              </a:rPr>
              <a:t>z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tság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í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ásban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ögz</a:t>
            </a:r>
            <a:r>
              <a:rPr sz="1800" spc="-10" dirty="0">
                <a:latin typeface="Calibri"/>
                <a:cs typeface="Calibri"/>
              </a:rPr>
              <a:t>í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t.</a:t>
            </a:r>
            <a:endParaRPr sz="1800">
              <a:latin typeface="Calibri"/>
              <a:cs typeface="Calibri"/>
            </a:endParaRPr>
          </a:p>
          <a:p>
            <a:pPr marL="563245">
              <a:lnSpc>
                <a:spcPct val="100000"/>
              </a:lnSpc>
              <a:spcBef>
                <a:spcPts val="525"/>
              </a:spcBef>
            </a:pPr>
            <a:r>
              <a:rPr sz="1400" i="1" spc="-10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yílt s</a:t>
            </a:r>
            <a:r>
              <a:rPr sz="1400" i="1" spc="-30" dirty="0">
                <a:solidFill>
                  <a:srgbClr val="212121"/>
                </a:solidFill>
                <a:latin typeface="Calibri"/>
                <a:cs typeface="Calibri"/>
              </a:rPr>
              <a:t>z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av</a:t>
            </a:r>
            <a:r>
              <a:rPr sz="1400" i="1" spc="-10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400" i="1" spc="-30" dirty="0">
                <a:solidFill>
                  <a:srgbClr val="212121"/>
                </a:solidFill>
                <a:latin typeface="Calibri"/>
                <a:cs typeface="Calibri"/>
              </a:rPr>
              <a:t>z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ás az ab</a:t>
            </a:r>
            <a:r>
              <a:rPr sz="1400" i="1" spc="-10" dirty="0">
                <a:solidFill>
                  <a:srgbClr val="212121"/>
                </a:solidFill>
                <a:latin typeface="Calibri"/>
                <a:cs typeface="Calibri"/>
              </a:rPr>
              <a:t>á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1400" i="1" spc="-1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400" i="1" spc="-30" dirty="0">
                <a:solidFill>
                  <a:srgbClr val="212121"/>
                </a:solidFill>
                <a:latin typeface="Calibri"/>
                <a:cs typeface="Calibri"/>
              </a:rPr>
              <a:t>z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alóki idő</a:t>
            </a:r>
            <a:r>
              <a:rPr sz="1400" i="1" spc="-1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400" i="1" spc="-30" dirty="0">
                <a:solidFill>
                  <a:srgbClr val="212121"/>
                </a:solidFill>
                <a:latin typeface="Calibri"/>
                <a:cs typeface="Calibri"/>
              </a:rPr>
              <a:t>z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k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vál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400" i="1" spc="-1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z</a:t>
            </a:r>
            <a:r>
              <a:rPr sz="1400" i="1" spc="-3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áso</a:t>
            </a:r>
            <a:r>
              <a:rPr sz="1400" i="1" spc="-50" dirty="0">
                <a:solidFill>
                  <a:srgbClr val="212121"/>
                </a:solidFill>
                <a:latin typeface="Calibri"/>
                <a:cs typeface="Calibri"/>
              </a:rPr>
              <a:t>k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on.</a:t>
            </a:r>
            <a:r>
              <a:rPr sz="1400" i="1" spc="-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1</a:t>
            </a:r>
            <a:r>
              <a:rPr sz="1400" i="1" spc="-10" dirty="0">
                <a:solidFill>
                  <a:srgbClr val="212121"/>
                </a:solidFill>
                <a:latin typeface="Calibri"/>
                <a:cs typeface="Calibri"/>
              </a:rPr>
              <a:t>9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3</a:t>
            </a:r>
            <a:r>
              <a:rPr sz="1400" i="1" spc="-10" dirty="0">
                <a:solidFill>
                  <a:srgbClr val="212121"/>
                </a:solidFill>
                <a:latin typeface="Calibri"/>
                <a:cs typeface="Calibri"/>
              </a:rPr>
              <a:t>8</a:t>
            </a:r>
            <a:r>
              <a:rPr sz="1400" i="1" dirty="0">
                <a:solidFill>
                  <a:srgbClr val="212121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78500" y="1910842"/>
            <a:ext cx="3358515" cy="2109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1922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ben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ni</a:t>
            </a:r>
            <a:r>
              <a:rPr sz="2000" spc="-2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z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nöki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endel</a:t>
            </a: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zül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t a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tit</a:t>
            </a:r>
            <a:r>
              <a:rPr sz="2000" spc="-80" dirty="0">
                <a:latin typeface="Calibri"/>
                <a:cs typeface="Calibri"/>
              </a:rPr>
              <a:t>k</a:t>
            </a:r>
            <a:r>
              <a:rPr sz="2000" dirty="0">
                <a:latin typeface="Calibri"/>
                <a:cs typeface="Calibri"/>
              </a:rPr>
              <a:t>os </a:t>
            </a:r>
            <a:r>
              <a:rPr sz="2000" spc="-20" dirty="0">
                <a:latin typeface="Calibri"/>
                <a:cs typeface="Calibri"/>
              </a:rPr>
              <a:t>s</a:t>
            </a:r>
            <a:r>
              <a:rPr sz="2000" spc="-40" dirty="0">
                <a:latin typeface="Calibri"/>
                <a:cs typeface="Calibri"/>
              </a:rPr>
              <a:t>za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z</a:t>
            </a:r>
            <a:r>
              <a:rPr sz="2000" dirty="0">
                <a:latin typeface="Calibri"/>
                <a:cs typeface="Calibri"/>
              </a:rPr>
              <a:t>ás b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ve</a:t>
            </a:r>
            <a:r>
              <a:rPr sz="2000" spc="-50" dirty="0">
                <a:latin typeface="Calibri"/>
                <a:cs typeface="Calibri"/>
              </a:rPr>
              <a:t>z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és</a:t>
            </a:r>
            <a:r>
              <a:rPr sz="2000" spc="-10" dirty="0">
                <a:latin typeface="Calibri"/>
                <a:cs typeface="Calibri"/>
              </a:rPr>
              <a:t>é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á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osok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-2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75" dirty="0">
                <a:latin typeface="Calibri"/>
                <a:cs typeface="Calibri"/>
              </a:rPr>
              <a:t>k</a:t>
            </a:r>
            <a:r>
              <a:rPr sz="2000" spc="-25" dirty="0">
                <a:latin typeface="Calibri"/>
                <a:cs typeface="Calibri"/>
              </a:rPr>
              <a:t>o</a:t>
            </a:r>
            <a:r>
              <a:rPr sz="2000" spc="-40" dirty="0">
                <a:latin typeface="Calibri"/>
                <a:cs typeface="Calibri"/>
              </a:rPr>
              <a:t>z</a:t>
            </a:r>
            <a:r>
              <a:rPr sz="2000" dirty="0">
                <a:latin typeface="Calibri"/>
                <a:cs typeface="Calibri"/>
              </a:rPr>
              <a:t>ásában. A</a:t>
            </a:r>
            <a:r>
              <a:rPr sz="2000" spc="-50" dirty="0">
                <a:latin typeface="Calibri"/>
                <a:cs typeface="Calibri"/>
              </a:rPr>
              <a:t>z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an v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dé</a:t>
            </a:r>
            <a:r>
              <a:rPr sz="2000" spc="-60" dirty="0">
                <a:latin typeface="Calibri"/>
                <a:cs typeface="Calibri"/>
              </a:rPr>
              <a:t>k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</a:t>
            </a:r>
            <a:r>
              <a:rPr sz="2000" spc="-2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ála</a:t>
            </a:r>
            <a:r>
              <a:rPr sz="2000" spc="-2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z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ó</a:t>
            </a:r>
            <a:r>
              <a:rPr sz="2000" spc="-75" dirty="0">
                <a:latin typeface="Calibri"/>
                <a:cs typeface="Calibri"/>
              </a:rPr>
              <a:t>k</a:t>
            </a:r>
            <a:r>
              <a:rPr sz="2000" dirty="0">
                <a:latin typeface="Calibri"/>
                <a:cs typeface="Calibri"/>
              </a:rPr>
              <a:t>ör</a:t>
            </a:r>
            <a:r>
              <a:rPr sz="2000" spc="-50" dirty="0">
                <a:latin typeface="Calibri"/>
                <a:cs typeface="Calibri"/>
              </a:rPr>
              <a:t>z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ek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</a:t>
            </a:r>
            <a:r>
              <a:rPr sz="2000" spc="5" dirty="0">
                <a:latin typeface="Calibri"/>
                <a:cs typeface="Calibri"/>
              </a:rPr>
              <a:t>/3</a:t>
            </a:r>
            <a:r>
              <a:rPr sz="2000" spc="-5" dirty="0"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a)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áb</a:t>
            </a:r>
            <a:r>
              <a:rPr sz="2000" spc="5" dirty="0">
                <a:latin typeface="Calibri"/>
                <a:cs typeface="Calibri"/>
              </a:rPr>
              <a:t>b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yílt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</a:t>
            </a:r>
            <a:r>
              <a:rPr sz="2000" spc="-40" dirty="0">
                <a:latin typeface="Calibri"/>
                <a:cs typeface="Calibri"/>
              </a:rPr>
              <a:t>za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z</a:t>
            </a:r>
            <a:r>
              <a:rPr sz="2000" dirty="0">
                <a:latin typeface="Calibri"/>
                <a:cs typeface="Calibri"/>
              </a:rPr>
              <a:t>ás mód</a:t>
            </a:r>
            <a:r>
              <a:rPr sz="2000" spc="-20" dirty="0">
                <a:latin typeface="Calibri"/>
                <a:cs typeface="Calibri"/>
              </a:rPr>
              <a:t>s</a:t>
            </a:r>
            <a:r>
              <a:rPr sz="2000" spc="-50" dirty="0">
                <a:latin typeface="Calibri"/>
                <a:cs typeface="Calibri"/>
              </a:rPr>
              <a:t>z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olt </a:t>
            </a:r>
            <a:r>
              <a:rPr sz="2000" spc="-75" dirty="0">
                <a:latin typeface="Calibri"/>
                <a:cs typeface="Calibri"/>
              </a:rPr>
              <a:t>k</a:t>
            </a:r>
            <a:r>
              <a:rPr sz="2000" dirty="0">
                <a:latin typeface="Calibri"/>
                <a:cs typeface="Calibri"/>
              </a:rPr>
              <a:t>ö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spc="-30" dirty="0">
                <a:latin typeface="Calibri"/>
                <a:cs typeface="Calibri"/>
              </a:rPr>
              <a:t>e</a:t>
            </a:r>
            <a:r>
              <a:rPr sz="2000" spc="-50" dirty="0">
                <a:latin typeface="Calibri"/>
                <a:cs typeface="Calibri"/>
              </a:rPr>
              <a:t>z</a:t>
            </a:r>
            <a:r>
              <a:rPr sz="2000" dirty="0">
                <a:latin typeface="Calibri"/>
                <a:cs typeface="Calibri"/>
              </a:rPr>
              <a:t>ő.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28827"/>
            <a:ext cx="6508242" cy="6438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503670" cy="10142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38427"/>
            <a:ext cx="4223766" cy="6438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07491"/>
            <a:ext cx="4219194" cy="11163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55491" y="1138427"/>
            <a:ext cx="823722" cy="6438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60064" y="507491"/>
            <a:ext cx="814577" cy="11163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10940" y="1138427"/>
            <a:ext cx="2870454" cy="6438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15511" y="507491"/>
            <a:ext cx="2861310" cy="11163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8739" y="141351"/>
            <a:ext cx="6167120" cy="1143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Legnag</a:t>
            </a:r>
            <a:r>
              <a:rPr sz="4000" b="1" spc="-6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obb</a:t>
            </a:r>
            <a:r>
              <a:rPr sz="40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13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4000" b="1" spc="-65" dirty="0">
                <a:solidFill>
                  <a:srgbClr val="FFFFFF"/>
                </a:solidFill>
                <a:latin typeface="Calibri"/>
                <a:cs typeface="Calibri"/>
              </a:rPr>
              <a:t>ö</a:t>
            </a:r>
            <a:r>
              <a:rPr sz="4000" b="1" spc="-5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gyűj</a:t>
            </a:r>
            <a:r>
              <a:rPr sz="4000" b="1" spc="-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-3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4000" b="1" spc="-9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yi</a:t>
            </a:r>
            <a:endParaRPr sz="4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0" b="1" spc="-9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chívumok</a:t>
            </a:r>
            <a:r>
              <a:rPr sz="40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(201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 ad</a:t>
            </a:r>
            <a:r>
              <a:rPr sz="4000" b="1" spc="-7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0" b="1" spc="-6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ok)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79316" y="6518706"/>
            <a:ext cx="466344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i="1" spc="-30" dirty="0">
                <a:latin typeface="Calibri"/>
                <a:cs typeface="Calibri"/>
              </a:rPr>
              <a:t>F</a:t>
            </a:r>
            <a:r>
              <a:rPr sz="1900" b="1" i="1" spc="-10" dirty="0">
                <a:latin typeface="Calibri"/>
                <a:cs typeface="Calibri"/>
              </a:rPr>
              <a:t>orrá</a:t>
            </a:r>
            <a:r>
              <a:rPr sz="1900" b="1" i="1" spc="-20" dirty="0">
                <a:latin typeface="Calibri"/>
                <a:cs typeface="Calibri"/>
              </a:rPr>
              <a:t>s</a:t>
            </a:r>
            <a:r>
              <a:rPr sz="1900" b="1" i="1" spc="-10" dirty="0">
                <a:latin typeface="Calibri"/>
                <a:cs typeface="Calibri"/>
              </a:rPr>
              <a:t>:</a:t>
            </a:r>
            <a:r>
              <a:rPr sz="1900" b="1" i="1" dirty="0">
                <a:latin typeface="Calibri"/>
                <a:cs typeface="Calibri"/>
              </a:rPr>
              <a:t> </a:t>
            </a:r>
            <a:r>
              <a:rPr sz="1900" b="1" i="1" spc="-60" dirty="0">
                <a:latin typeface="Calibri"/>
                <a:cs typeface="Calibri"/>
              </a:rPr>
              <a:t>K</a:t>
            </a:r>
            <a:r>
              <a:rPr sz="1900" b="1" i="1" spc="-40" dirty="0">
                <a:latin typeface="Calibri"/>
                <a:cs typeface="Calibri"/>
              </a:rPr>
              <a:t>ö</a:t>
            </a:r>
            <a:r>
              <a:rPr sz="1900" b="1" i="1" spc="-35" dirty="0">
                <a:latin typeface="Calibri"/>
                <a:cs typeface="Calibri"/>
              </a:rPr>
              <a:t>z</a:t>
            </a:r>
            <a:r>
              <a:rPr sz="1900" b="1" i="1" spc="-10" dirty="0">
                <a:latin typeface="Calibri"/>
                <a:cs typeface="Calibri"/>
              </a:rPr>
              <a:t>g</a:t>
            </a:r>
            <a:r>
              <a:rPr sz="1900" b="1" i="1" spc="-20" dirty="0">
                <a:latin typeface="Calibri"/>
                <a:cs typeface="Calibri"/>
              </a:rPr>
              <a:t>y</a:t>
            </a:r>
            <a:r>
              <a:rPr sz="1900" b="1" i="1" spc="-10" dirty="0">
                <a:latin typeface="Calibri"/>
                <a:cs typeface="Calibri"/>
              </a:rPr>
              <a:t>ű</a:t>
            </a:r>
            <a:r>
              <a:rPr sz="1900" b="1" i="1" spc="-20" dirty="0">
                <a:latin typeface="Calibri"/>
                <a:cs typeface="Calibri"/>
              </a:rPr>
              <a:t>jt</a:t>
            </a:r>
            <a:r>
              <a:rPr sz="1900" b="1" i="1" spc="-15" dirty="0">
                <a:latin typeface="Calibri"/>
                <a:cs typeface="Calibri"/>
              </a:rPr>
              <a:t>em</a:t>
            </a:r>
            <a:r>
              <a:rPr sz="1900" b="1" i="1" spc="-5" dirty="0">
                <a:latin typeface="Calibri"/>
                <a:cs typeface="Calibri"/>
              </a:rPr>
              <a:t>é</a:t>
            </a:r>
            <a:r>
              <a:rPr sz="1900" b="1" i="1" spc="-40" dirty="0">
                <a:latin typeface="Calibri"/>
                <a:cs typeface="Calibri"/>
              </a:rPr>
              <a:t>n</a:t>
            </a:r>
            <a:r>
              <a:rPr sz="1900" b="1" i="1" spc="-10" dirty="0">
                <a:latin typeface="Calibri"/>
                <a:cs typeface="Calibri"/>
              </a:rPr>
              <a:t>yi</a:t>
            </a:r>
            <a:r>
              <a:rPr sz="1900" b="1" i="1" spc="-5" dirty="0">
                <a:latin typeface="Calibri"/>
                <a:cs typeface="Calibri"/>
              </a:rPr>
              <a:t> </a:t>
            </a:r>
            <a:r>
              <a:rPr sz="1900" b="1" i="1" spc="-10" dirty="0">
                <a:latin typeface="Calibri"/>
                <a:cs typeface="Calibri"/>
              </a:rPr>
              <a:t>Digi</a:t>
            </a:r>
            <a:r>
              <a:rPr sz="1900" b="1" i="1" spc="-35" dirty="0">
                <a:latin typeface="Calibri"/>
                <a:cs typeface="Calibri"/>
              </a:rPr>
              <a:t>t</a:t>
            </a:r>
            <a:r>
              <a:rPr sz="1900" b="1" i="1" spc="-10" dirty="0">
                <a:latin typeface="Calibri"/>
                <a:cs typeface="Calibri"/>
              </a:rPr>
              <a:t>ali</a:t>
            </a:r>
            <a:r>
              <a:rPr sz="1900" b="1" i="1" spc="-35" dirty="0">
                <a:latin typeface="Calibri"/>
                <a:cs typeface="Calibri"/>
              </a:rPr>
              <a:t>z</a:t>
            </a:r>
            <a:r>
              <a:rPr sz="1900" b="1" i="1" spc="-10" dirty="0">
                <a:latin typeface="Calibri"/>
                <a:cs typeface="Calibri"/>
              </a:rPr>
              <a:t>ál</a:t>
            </a:r>
            <a:r>
              <a:rPr sz="1900" b="1" i="1" spc="-20" dirty="0">
                <a:latin typeface="Calibri"/>
                <a:cs typeface="Calibri"/>
              </a:rPr>
              <a:t>á</a:t>
            </a:r>
            <a:r>
              <a:rPr sz="1900" b="1" i="1" spc="-10" dirty="0">
                <a:latin typeface="Calibri"/>
                <a:cs typeface="Calibri"/>
              </a:rPr>
              <a:t>si</a:t>
            </a:r>
            <a:r>
              <a:rPr sz="1900" b="1" i="1" spc="-25" dirty="0">
                <a:latin typeface="Calibri"/>
                <a:cs typeface="Calibri"/>
              </a:rPr>
              <a:t> </a:t>
            </a:r>
            <a:r>
              <a:rPr sz="1900" b="1" i="1" spc="-10" dirty="0">
                <a:latin typeface="Calibri"/>
                <a:cs typeface="Calibri"/>
              </a:rPr>
              <a:t>St</a:t>
            </a:r>
            <a:r>
              <a:rPr sz="1900" b="1" i="1" spc="-5" dirty="0">
                <a:latin typeface="Calibri"/>
                <a:cs typeface="Calibri"/>
              </a:rPr>
              <a:t>r</a:t>
            </a:r>
            <a:r>
              <a:rPr sz="1900" b="1" i="1" spc="-10" dirty="0">
                <a:latin typeface="Calibri"/>
                <a:cs typeface="Calibri"/>
              </a:rPr>
              <a:t>a</a:t>
            </a:r>
            <a:r>
              <a:rPr sz="1900" b="1" i="1" spc="-30" dirty="0">
                <a:latin typeface="Calibri"/>
                <a:cs typeface="Calibri"/>
              </a:rPr>
              <a:t>t</a:t>
            </a:r>
            <a:r>
              <a:rPr sz="1900" b="1" i="1" spc="-10" dirty="0">
                <a:latin typeface="Calibri"/>
                <a:cs typeface="Calibri"/>
              </a:rPr>
              <a:t>égia</a:t>
            </a:r>
            <a:endParaRPr sz="1900">
              <a:latin typeface="Calibri"/>
              <a:cs typeface="Calibri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-3175" y="1369567"/>
          <a:ext cx="9137650" cy="4867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282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2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yűj</a:t>
                      </a:r>
                      <a:r>
                        <a:rPr sz="2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é</a:t>
                      </a:r>
                      <a:r>
                        <a:rPr sz="2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 n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Ál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</a:t>
                      </a:r>
                      <a:r>
                        <a:rPr sz="24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nag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sá</a:t>
                      </a:r>
                      <a:r>
                        <a:rPr sz="2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Meg</a:t>
                      </a:r>
                      <a:r>
                        <a:rPr sz="2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eki</a:t>
                      </a:r>
                      <a:r>
                        <a:rPr sz="2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nt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és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 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2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áma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4776">
                <a:tc>
                  <a:txBody>
                    <a:bodyPr/>
                    <a:lstStyle/>
                    <a:p>
                      <a:pPr marL="81915" marR="423545">
                        <a:lnSpc>
                          <a:spcPct val="100000"/>
                        </a:lnSpc>
                        <a:tabLst>
                          <a:tab pos="1315085" algn="l"/>
                        </a:tabLst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Mag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ar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2400" spc="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oni</a:t>
                      </a:r>
                      <a:r>
                        <a:rPr sz="2400" spc="-4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us 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ö</a:t>
                      </a:r>
                      <a:r>
                        <a:rPr sz="2400" spc="-5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2400" spc="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ár	MEK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765810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– 10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millió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25500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19.380.726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435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Hun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ari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ana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86790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millió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3605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2.200.000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8072">
                <a:tc>
                  <a:txBody>
                    <a:bodyPr/>
                    <a:lstStyle/>
                    <a:p>
                      <a:pPr marL="81915" marR="721995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Mag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ar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Nem</a:t>
                      </a:r>
                      <a:r>
                        <a:rPr sz="2400" spc="-45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eti Digi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ális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chívum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3605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1.94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er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87730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ninc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t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709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Mú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eum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Digi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ár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72185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er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88365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ninc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t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6307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Meg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ei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85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ö</a:t>
                      </a:r>
                      <a:r>
                        <a:rPr sz="2400" spc="-5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2400" spc="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á</a:t>
                      </a:r>
                      <a:r>
                        <a:rPr sz="2400" spc="-4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ak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91235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38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er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88365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ninc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ad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t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8161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Eu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opeana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53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milli</a:t>
                      </a:r>
                      <a:r>
                        <a:rPr sz="2400" spc="-55" dirty="0">
                          <a:latin typeface="Calibri"/>
                          <a:cs typeface="Calibri"/>
                        </a:rPr>
                        <a:t>ó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ebből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222885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millió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mag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ar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3.300.000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ől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kb.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00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mag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ar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380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83077" y="6494627"/>
            <a:ext cx="54121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i="1" spc="-25" dirty="0">
                <a:latin typeface="Calibri"/>
                <a:cs typeface="Calibri"/>
              </a:rPr>
              <a:t>f</a:t>
            </a:r>
            <a:r>
              <a:rPr sz="1800" i="1" dirty="0">
                <a:latin typeface="Calibri"/>
                <a:cs typeface="Calibri"/>
              </a:rPr>
              <a:t>or</a:t>
            </a:r>
            <a:r>
              <a:rPr sz="1800" i="1" spc="-15" dirty="0">
                <a:latin typeface="Calibri"/>
                <a:cs typeface="Calibri"/>
              </a:rPr>
              <a:t>r</a:t>
            </a:r>
            <a:r>
              <a:rPr sz="1800" i="1" dirty="0">
                <a:latin typeface="Calibri"/>
                <a:cs typeface="Calibri"/>
              </a:rPr>
              <a:t>á</a:t>
            </a:r>
            <a:r>
              <a:rPr sz="1800" i="1" spc="-10" dirty="0">
                <a:latin typeface="Calibri"/>
                <a:cs typeface="Calibri"/>
              </a:rPr>
              <a:t>s</a:t>
            </a:r>
            <a:r>
              <a:rPr sz="1800" i="1" dirty="0">
                <a:latin typeface="Calibri"/>
                <a:cs typeface="Calibri"/>
              </a:rPr>
              <a:t>:</a:t>
            </a:r>
            <a:r>
              <a:rPr sz="1800" i="1" spc="20" dirty="0">
                <a:latin typeface="Calibri"/>
                <a:cs typeface="Calibri"/>
              </a:rPr>
              <a:t> </a:t>
            </a:r>
            <a:r>
              <a:rPr sz="1800" i="1" spc="-160" dirty="0">
                <a:latin typeface="Calibri"/>
                <a:cs typeface="Calibri"/>
              </a:rPr>
              <a:t>T</a:t>
            </a:r>
            <a:r>
              <a:rPr sz="1800" i="1" dirty="0">
                <a:latin typeface="Calibri"/>
                <a:cs typeface="Calibri"/>
              </a:rPr>
              <a:t>óth M</a:t>
            </a:r>
            <a:r>
              <a:rPr sz="1800" i="1" spc="-10" dirty="0">
                <a:latin typeface="Calibri"/>
                <a:cs typeface="Calibri"/>
              </a:rPr>
              <a:t>á</a:t>
            </a:r>
            <a:r>
              <a:rPr sz="1800" i="1" spc="-30" dirty="0">
                <a:latin typeface="Calibri"/>
                <a:cs typeface="Calibri"/>
              </a:rPr>
              <a:t>t</a:t>
            </a:r>
            <a:r>
              <a:rPr sz="1800" i="1" dirty="0">
                <a:latin typeface="Calibri"/>
                <a:cs typeface="Calibri"/>
              </a:rPr>
              <a:t>é: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-40" dirty="0">
                <a:latin typeface="Calibri"/>
                <a:cs typeface="Calibri"/>
              </a:rPr>
              <a:t>K</a:t>
            </a:r>
            <a:r>
              <a:rPr sz="1800" i="1" dirty="0">
                <a:latin typeface="Calibri"/>
                <a:cs typeface="Calibri"/>
              </a:rPr>
              <a:t>ö</a:t>
            </a:r>
            <a:r>
              <a:rPr sz="1800" i="1" spc="-40" dirty="0">
                <a:latin typeface="Calibri"/>
                <a:cs typeface="Calibri"/>
              </a:rPr>
              <a:t>n</a:t>
            </a:r>
            <a:r>
              <a:rPr sz="1800" i="1" dirty="0">
                <a:latin typeface="Calibri"/>
                <a:cs typeface="Calibri"/>
              </a:rPr>
              <a:t>y</a:t>
            </a:r>
            <a:r>
              <a:rPr sz="1800" i="1" spc="10" dirty="0">
                <a:latin typeface="Calibri"/>
                <a:cs typeface="Calibri"/>
              </a:rPr>
              <a:t>v</a:t>
            </a:r>
            <a:r>
              <a:rPr sz="1800" i="1" spc="-30" dirty="0">
                <a:latin typeface="Calibri"/>
                <a:cs typeface="Calibri"/>
              </a:rPr>
              <a:t>t</a:t>
            </a:r>
            <a:r>
              <a:rPr sz="1800" i="1" dirty="0">
                <a:latin typeface="Calibri"/>
                <a:cs typeface="Calibri"/>
              </a:rPr>
              <a:t>á</a:t>
            </a:r>
            <a:r>
              <a:rPr sz="1800" i="1" spc="-10" dirty="0">
                <a:latin typeface="Calibri"/>
                <a:cs typeface="Calibri"/>
              </a:rPr>
              <a:t>r</a:t>
            </a:r>
            <a:r>
              <a:rPr sz="1800" i="1" dirty="0">
                <a:latin typeface="Calibri"/>
                <a:cs typeface="Calibri"/>
              </a:rPr>
              <a:t>i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</a:t>
            </a:r>
            <a:r>
              <a:rPr sz="1800" i="1" spc="-10" dirty="0">
                <a:latin typeface="Calibri"/>
                <a:cs typeface="Calibri"/>
              </a:rPr>
              <a:t>i</a:t>
            </a:r>
            <a:r>
              <a:rPr sz="1800" i="1" dirty="0">
                <a:latin typeface="Calibri"/>
                <a:cs typeface="Calibri"/>
              </a:rPr>
              <a:t>g</a:t>
            </a:r>
            <a:r>
              <a:rPr sz="1800" i="1" spc="-10" dirty="0">
                <a:latin typeface="Calibri"/>
                <a:cs typeface="Calibri"/>
              </a:rPr>
              <a:t>i</a:t>
            </a:r>
            <a:r>
              <a:rPr sz="1800" i="1" spc="-30" dirty="0">
                <a:latin typeface="Calibri"/>
                <a:cs typeface="Calibri"/>
              </a:rPr>
              <a:t>t</a:t>
            </a:r>
            <a:r>
              <a:rPr sz="1800" i="1" dirty="0">
                <a:latin typeface="Calibri"/>
                <a:cs typeface="Calibri"/>
              </a:rPr>
              <a:t>a</a:t>
            </a:r>
            <a:r>
              <a:rPr sz="1800" i="1" spc="-10" dirty="0">
                <a:latin typeface="Calibri"/>
                <a:cs typeface="Calibri"/>
              </a:rPr>
              <a:t>li</a:t>
            </a:r>
            <a:r>
              <a:rPr sz="1800" i="1" spc="-40" dirty="0">
                <a:latin typeface="Calibri"/>
                <a:cs typeface="Calibri"/>
              </a:rPr>
              <a:t>z</a:t>
            </a:r>
            <a:r>
              <a:rPr sz="1800" i="1" dirty="0">
                <a:latin typeface="Calibri"/>
                <a:cs typeface="Calibri"/>
              </a:rPr>
              <a:t>á</a:t>
            </a:r>
            <a:r>
              <a:rPr sz="1800" i="1" spc="-10" dirty="0">
                <a:latin typeface="Calibri"/>
                <a:cs typeface="Calibri"/>
              </a:rPr>
              <a:t>l</a:t>
            </a:r>
            <a:r>
              <a:rPr sz="1800" i="1" dirty="0">
                <a:latin typeface="Calibri"/>
                <a:cs typeface="Calibri"/>
              </a:rPr>
              <a:t>ás</a:t>
            </a:r>
            <a:r>
              <a:rPr sz="1800" i="1" spc="4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Mag</a:t>
            </a:r>
            <a:r>
              <a:rPr sz="1800" i="1" spc="-10" dirty="0">
                <a:latin typeface="Calibri"/>
                <a:cs typeface="Calibri"/>
              </a:rPr>
              <a:t>y</a:t>
            </a:r>
            <a:r>
              <a:rPr sz="1800" i="1" dirty="0">
                <a:latin typeface="Calibri"/>
                <a:cs typeface="Calibri"/>
              </a:rPr>
              <a:t>a</a:t>
            </a:r>
            <a:r>
              <a:rPr sz="1800" i="1" spc="-10" dirty="0">
                <a:latin typeface="Calibri"/>
                <a:cs typeface="Calibri"/>
              </a:rPr>
              <a:t>r</a:t>
            </a:r>
            <a:r>
              <a:rPr sz="1800" i="1" dirty="0">
                <a:latin typeface="Calibri"/>
                <a:cs typeface="Calibri"/>
              </a:rPr>
              <a:t>or</a:t>
            </a:r>
            <a:r>
              <a:rPr sz="1800" i="1" spc="-25" dirty="0">
                <a:latin typeface="Calibri"/>
                <a:cs typeface="Calibri"/>
              </a:rPr>
              <a:t>s</a:t>
            </a:r>
            <a:r>
              <a:rPr sz="1800" i="1" spc="-40" dirty="0">
                <a:latin typeface="Calibri"/>
                <a:cs typeface="Calibri"/>
              </a:rPr>
              <a:t>z</a:t>
            </a:r>
            <a:r>
              <a:rPr sz="1800" i="1" dirty="0">
                <a:latin typeface="Calibri"/>
                <a:cs typeface="Calibri"/>
              </a:rPr>
              <a:t>ágon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0727"/>
            <a:ext cx="7747254" cy="6438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742682" cy="9761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056" y="1100327"/>
            <a:ext cx="3990594" cy="6438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627" y="469391"/>
            <a:ext cx="3981450" cy="11163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770">
              <a:lnSpc>
                <a:spcPct val="100000"/>
              </a:lnSpc>
            </a:pPr>
            <a:r>
              <a:rPr spc="-25" dirty="0"/>
              <a:t>Mi</a:t>
            </a:r>
            <a:r>
              <a:rPr spc="-5" dirty="0"/>
              <a:t> </a:t>
            </a:r>
            <a:r>
              <a:rPr spc="-20" dirty="0"/>
              <a:t>a</a:t>
            </a:r>
            <a:r>
              <a:rPr spc="-5" dirty="0"/>
              <a:t> </a:t>
            </a:r>
            <a:r>
              <a:rPr spc="-20" dirty="0"/>
              <a:t>baj</a:t>
            </a:r>
            <a:r>
              <a:rPr spc="-5" dirty="0"/>
              <a:t> </a:t>
            </a:r>
            <a:r>
              <a:rPr spc="-20" dirty="0"/>
              <a:t>a</a:t>
            </a:r>
            <a:r>
              <a:rPr spc="-5" dirty="0"/>
              <a:t> </a:t>
            </a:r>
            <a:r>
              <a:rPr spc="-25" dirty="0"/>
              <a:t>ha</a:t>
            </a:r>
            <a:r>
              <a:rPr spc="-80" dirty="0"/>
              <a:t>z</a:t>
            </a:r>
            <a:r>
              <a:rPr spc="-15" dirty="0"/>
              <a:t>ai</a:t>
            </a:r>
            <a:r>
              <a:rPr spc="5" dirty="0"/>
              <a:t> </a:t>
            </a:r>
            <a:r>
              <a:rPr spc="-130" dirty="0"/>
              <a:t>k</a:t>
            </a:r>
            <a:r>
              <a:rPr spc="-25" dirty="0"/>
              <a:t>ö</a:t>
            </a:r>
            <a:r>
              <a:rPr spc="-105" dirty="0"/>
              <a:t>n</a:t>
            </a:r>
            <a:r>
              <a:rPr dirty="0"/>
              <a:t>yv</a:t>
            </a:r>
            <a:r>
              <a:rPr spc="-60" dirty="0"/>
              <a:t>t</a:t>
            </a:r>
            <a:r>
              <a:rPr spc="-15" dirty="0"/>
              <a:t>ári</a:t>
            </a:r>
            <a:r>
              <a:rPr spc="-5" dirty="0"/>
              <a:t> </a:t>
            </a:r>
            <a:r>
              <a:rPr spc="-20" dirty="0"/>
              <a:t>di</a:t>
            </a:r>
            <a:r>
              <a:rPr spc="-15" dirty="0"/>
              <a:t>g</a:t>
            </a:r>
            <a:r>
              <a:rPr spc="-10" dirty="0"/>
              <a:t>i</a:t>
            </a:r>
            <a:r>
              <a:rPr spc="-60" dirty="0"/>
              <a:t>t</a:t>
            </a:r>
            <a:r>
              <a:rPr spc="-15" dirty="0"/>
              <a:t>ális</a:t>
            </a:r>
          </a:p>
          <a:p>
            <a:pPr marL="306070">
              <a:lnSpc>
                <a:spcPct val="100000"/>
              </a:lnSpc>
            </a:pPr>
            <a:r>
              <a:rPr spc="-20" dirty="0"/>
              <a:t>a</a:t>
            </a:r>
            <a:r>
              <a:rPr spc="-85" dirty="0"/>
              <a:t>r</a:t>
            </a:r>
            <a:r>
              <a:rPr spc="-20" dirty="0"/>
              <a:t>chívu</a:t>
            </a:r>
            <a:r>
              <a:rPr spc="-30" dirty="0"/>
              <a:t>m</a:t>
            </a:r>
            <a:r>
              <a:rPr spc="-25" dirty="0"/>
              <a:t>ok</a:t>
            </a:r>
            <a:r>
              <a:rPr spc="-70" dirty="0"/>
              <a:t>k</a:t>
            </a:r>
            <a:r>
              <a:rPr spc="-20" dirty="0"/>
              <a:t>al?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739" y="1507382"/>
            <a:ext cx="7760334" cy="4659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1356995" indent="-342900">
              <a:lnSpc>
                <a:spcPts val="2920"/>
              </a:lnSpc>
              <a:buFont typeface="Arial"/>
              <a:buChar char="•"/>
              <a:tabLst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A</a:t>
            </a:r>
            <a:r>
              <a:rPr sz="2700" spc="-75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á</a:t>
            </a:r>
            <a:r>
              <a:rPr sz="2700" spc="-50" dirty="0">
                <a:latin typeface="Calibri"/>
                <a:cs typeface="Calibri"/>
              </a:rPr>
              <a:t>n</a:t>
            </a:r>
            <a:r>
              <a:rPr sz="2700" dirty="0">
                <a:latin typeface="Calibri"/>
                <a:cs typeface="Calibri"/>
              </a:rPr>
              <a:t>ylag nagy do</a:t>
            </a:r>
            <a:r>
              <a:rPr sz="2700" spc="-35" dirty="0">
                <a:latin typeface="Calibri"/>
                <a:cs typeface="Calibri"/>
              </a:rPr>
              <a:t>k</a:t>
            </a:r>
            <a:r>
              <a:rPr sz="2700" dirty="0">
                <a:latin typeface="Calibri"/>
                <a:cs typeface="Calibri"/>
              </a:rPr>
              <a:t>ume</a:t>
            </a:r>
            <a:r>
              <a:rPr sz="2700" spc="-25" dirty="0">
                <a:latin typeface="Calibri"/>
                <a:cs typeface="Calibri"/>
              </a:rPr>
              <a:t>n</a:t>
            </a:r>
            <a:r>
              <a:rPr sz="2700" dirty="0">
                <a:latin typeface="Calibri"/>
                <a:cs typeface="Calibri"/>
              </a:rPr>
              <a:t>tum</a:t>
            </a:r>
            <a:r>
              <a:rPr sz="2700" spc="-25" dirty="0">
                <a:latin typeface="Calibri"/>
                <a:cs typeface="Calibri"/>
              </a:rPr>
              <a:t> s</a:t>
            </a:r>
            <a:r>
              <a:rPr sz="2700" spc="-50" dirty="0">
                <a:latin typeface="Calibri"/>
                <a:cs typeface="Calibri"/>
              </a:rPr>
              <a:t>z</a:t>
            </a:r>
            <a:r>
              <a:rPr sz="2700" dirty="0">
                <a:latin typeface="Calibri"/>
                <a:cs typeface="Calibri"/>
              </a:rPr>
              <a:t>ám, alacso</a:t>
            </a:r>
            <a:r>
              <a:rPr sz="2700" spc="-50" dirty="0">
                <a:latin typeface="Calibri"/>
                <a:cs typeface="Calibri"/>
              </a:rPr>
              <a:t>n</a:t>
            </a:r>
            <a:r>
              <a:rPr sz="2700" dirty="0">
                <a:latin typeface="Calibri"/>
                <a:cs typeface="Calibri"/>
              </a:rPr>
              <a:t>y l</a:t>
            </a:r>
            <a:r>
              <a:rPr sz="2700" spc="-20" dirty="0">
                <a:latin typeface="Calibri"/>
                <a:cs typeface="Calibri"/>
              </a:rPr>
              <a:t>á</a:t>
            </a:r>
            <a:r>
              <a:rPr sz="2700" spc="-30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o</a:t>
            </a:r>
            <a:r>
              <a:rPr sz="2700" spc="-45" dirty="0">
                <a:latin typeface="Calibri"/>
                <a:cs typeface="Calibri"/>
              </a:rPr>
              <a:t>g</a:t>
            </a:r>
            <a:r>
              <a:rPr sz="2700" spc="-25" dirty="0">
                <a:latin typeface="Calibri"/>
                <a:cs typeface="Calibri"/>
              </a:rPr>
              <a:t>a</a:t>
            </a:r>
            <a:r>
              <a:rPr sz="2700" spc="-30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o</a:t>
            </a:r>
            <a:r>
              <a:rPr sz="2700" spc="-35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ts</a:t>
            </a:r>
            <a:r>
              <a:rPr sz="2700" spc="-15" dirty="0">
                <a:latin typeface="Calibri"/>
                <a:cs typeface="Calibri"/>
              </a:rPr>
              <a:t>á</a:t>
            </a:r>
            <a:r>
              <a:rPr sz="2700" dirty="0">
                <a:latin typeface="Calibri"/>
                <a:cs typeface="Calibri"/>
              </a:rPr>
              <a:t>g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ts val="2710"/>
              </a:lnSpc>
              <a:buFont typeface="Arial"/>
              <a:buChar char="•"/>
              <a:tabLst>
                <a:tab pos="355600" algn="l"/>
              </a:tabLst>
            </a:pPr>
            <a:r>
              <a:rPr sz="2700" spc="-50" dirty="0">
                <a:latin typeface="Calibri"/>
                <a:cs typeface="Calibri"/>
              </a:rPr>
              <a:t>K</a:t>
            </a:r>
            <a:r>
              <a:rPr sz="2700" spc="-15" dirty="0">
                <a:latin typeface="Calibri"/>
                <a:cs typeface="Calibri"/>
              </a:rPr>
              <a:t>e</a:t>
            </a:r>
            <a:r>
              <a:rPr sz="2700" spc="-25" dirty="0">
                <a:latin typeface="Calibri"/>
                <a:cs typeface="Calibri"/>
              </a:rPr>
              <a:t>v</a:t>
            </a:r>
            <a:r>
              <a:rPr sz="2700" dirty="0">
                <a:latin typeface="Calibri"/>
                <a:cs typeface="Calibri"/>
              </a:rPr>
              <a:t>és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p</a:t>
            </a:r>
            <a:r>
              <a:rPr sz="2700" spc="-295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. cikk az </a:t>
            </a:r>
            <a:r>
              <a:rPr sz="2700" spc="-10" dirty="0">
                <a:latin typeface="Calibri"/>
                <a:cs typeface="Calibri"/>
              </a:rPr>
              <a:t>ú</a:t>
            </a:r>
            <a:r>
              <a:rPr sz="2700" dirty="0">
                <a:latin typeface="Calibri"/>
                <a:cs typeface="Calibri"/>
              </a:rPr>
              <a:t>jdonsá</a:t>
            </a:r>
            <a:r>
              <a:rPr sz="2700" spc="-20" dirty="0">
                <a:latin typeface="Calibri"/>
                <a:cs typeface="Calibri"/>
              </a:rPr>
              <a:t>g</a:t>
            </a:r>
            <a:r>
              <a:rPr sz="2700" dirty="0">
                <a:latin typeface="Calibri"/>
                <a:cs typeface="Calibri"/>
              </a:rPr>
              <a:t>ok</a:t>
            </a:r>
            <a:r>
              <a:rPr sz="2700" spc="-55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ól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ts val="2915"/>
              </a:lnSpc>
              <a:buFont typeface="Arial"/>
              <a:buChar char="•"/>
              <a:tabLst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Nem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90" dirty="0">
                <a:latin typeface="Calibri"/>
                <a:cs typeface="Calibri"/>
              </a:rPr>
              <a:t>k</a:t>
            </a:r>
            <a:r>
              <a:rPr sz="2700" dirty="0">
                <a:latin typeface="Calibri"/>
                <a:cs typeface="Calibri"/>
              </a:rPr>
              <a:t>é</a:t>
            </a:r>
            <a:r>
              <a:rPr sz="2700" spc="-30" dirty="0">
                <a:latin typeface="Calibri"/>
                <a:cs typeface="Calibri"/>
              </a:rPr>
              <a:t>s</a:t>
            </a:r>
            <a:r>
              <a:rPr sz="2700" dirty="0">
                <a:latin typeface="Calibri"/>
                <a:cs typeface="Calibri"/>
              </a:rPr>
              <a:t>zülnek</a:t>
            </a:r>
            <a:r>
              <a:rPr sz="2700" spc="-3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mobil </a:t>
            </a:r>
            <a:r>
              <a:rPr sz="2700" spc="5" dirty="0">
                <a:latin typeface="Calibri"/>
                <a:cs typeface="Calibri"/>
              </a:rPr>
              <a:t>a</a:t>
            </a:r>
            <a:r>
              <a:rPr sz="2700" dirty="0">
                <a:latin typeface="Calibri"/>
                <a:cs typeface="Calibri"/>
              </a:rPr>
              <a:t>ppli</a:t>
            </a:r>
            <a:r>
              <a:rPr sz="2700" spc="-55" dirty="0">
                <a:latin typeface="Calibri"/>
                <a:cs typeface="Calibri"/>
              </a:rPr>
              <a:t>k</a:t>
            </a:r>
            <a:r>
              <a:rPr sz="2700" dirty="0">
                <a:latin typeface="Calibri"/>
                <a:cs typeface="Calibri"/>
              </a:rPr>
              <a:t>ációk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a</a:t>
            </a:r>
            <a:r>
              <a:rPr sz="2700" spc="-1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ha</a:t>
            </a:r>
            <a:r>
              <a:rPr sz="2700" spc="-30" dirty="0">
                <a:latin typeface="Calibri"/>
                <a:cs typeface="Calibri"/>
              </a:rPr>
              <a:t>s</a:t>
            </a:r>
            <a:r>
              <a:rPr sz="2700" dirty="0">
                <a:latin typeface="Calibri"/>
                <a:cs typeface="Calibri"/>
              </a:rPr>
              <a:t>znál</a:t>
            </a:r>
            <a:r>
              <a:rPr sz="2700" spc="-25" dirty="0">
                <a:latin typeface="Calibri"/>
                <a:cs typeface="Calibri"/>
              </a:rPr>
              <a:t>a</a:t>
            </a:r>
            <a:r>
              <a:rPr sz="2700" dirty="0">
                <a:latin typeface="Calibri"/>
                <a:cs typeface="Calibri"/>
              </a:rPr>
              <a:t>t</a:t>
            </a:r>
            <a:r>
              <a:rPr sz="2700" spc="-75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a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ts val="2915"/>
              </a:lnSpc>
              <a:buFont typeface="Arial"/>
              <a:buChar char="•"/>
              <a:tabLst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Neh</a:t>
            </a:r>
            <a:r>
              <a:rPr sz="2700" spc="-30" dirty="0">
                <a:latin typeface="Calibri"/>
                <a:cs typeface="Calibri"/>
              </a:rPr>
              <a:t>é</a:t>
            </a:r>
            <a:r>
              <a:rPr sz="2700" dirty="0">
                <a:latin typeface="Calibri"/>
                <a:cs typeface="Calibri"/>
              </a:rPr>
              <a:t>z</a:t>
            </a:r>
            <a:r>
              <a:rPr sz="2700" spc="-90" dirty="0">
                <a:latin typeface="Calibri"/>
                <a:cs typeface="Calibri"/>
              </a:rPr>
              <a:t>k</a:t>
            </a:r>
            <a:r>
              <a:rPr sz="2700" dirty="0">
                <a:latin typeface="Calibri"/>
                <a:cs typeface="Calibri"/>
              </a:rPr>
              <a:t>es</a:t>
            </a:r>
            <a:r>
              <a:rPr sz="2700" spc="-35" dirty="0">
                <a:latin typeface="Calibri"/>
                <a:cs typeface="Calibri"/>
              </a:rPr>
              <a:t> </a:t>
            </a:r>
            <a:r>
              <a:rPr sz="2700" spc="-90" dirty="0">
                <a:latin typeface="Calibri"/>
                <a:cs typeface="Calibri"/>
              </a:rPr>
              <a:t>k</a:t>
            </a:r>
            <a:r>
              <a:rPr sz="2700" dirty="0">
                <a:latin typeface="Calibri"/>
                <a:cs typeface="Calibri"/>
              </a:rPr>
              <a:t>e</a:t>
            </a:r>
            <a:r>
              <a:rPr sz="2700" spc="-45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esési</a:t>
            </a:r>
            <a:r>
              <a:rPr sz="2700" spc="-3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leh</a:t>
            </a:r>
            <a:r>
              <a:rPr sz="2700" spc="-15" dirty="0">
                <a:latin typeface="Calibri"/>
                <a:cs typeface="Calibri"/>
              </a:rPr>
              <a:t>e</a:t>
            </a:r>
            <a:r>
              <a:rPr sz="2700" spc="-30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őség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ts val="2915"/>
              </a:lnSpc>
              <a:buFont typeface="Arial"/>
              <a:buChar char="•"/>
              <a:tabLst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Nincs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o</a:t>
            </a:r>
            <a:r>
              <a:rPr sz="2700" spc="-15" dirty="0">
                <a:latin typeface="Calibri"/>
                <a:cs typeface="Calibri"/>
              </a:rPr>
              <a:t>k</a:t>
            </a:r>
            <a:r>
              <a:rPr sz="2700" spc="-45" dirty="0">
                <a:latin typeface="Calibri"/>
                <a:cs typeface="Calibri"/>
              </a:rPr>
              <a:t>t</a:t>
            </a:r>
            <a:r>
              <a:rPr sz="2700" spc="-25" dirty="0">
                <a:latin typeface="Calibri"/>
                <a:cs typeface="Calibri"/>
              </a:rPr>
              <a:t>a</a:t>
            </a:r>
            <a:r>
              <a:rPr sz="2700" spc="-45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á</a:t>
            </a:r>
            <a:r>
              <a:rPr sz="2700" spc="-35" dirty="0">
                <a:latin typeface="Calibri"/>
                <a:cs typeface="Calibri"/>
              </a:rPr>
              <a:t>s</a:t>
            </a:r>
            <a:r>
              <a:rPr sz="2700" dirty="0">
                <a:latin typeface="Calibri"/>
                <a:cs typeface="Calibri"/>
              </a:rPr>
              <a:t>t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-45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ám</a:t>
            </a:r>
            <a:r>
              <a:rPr sz="2700" spc="5" dirty="0">
                <a:latin typeface="Calibri"/>
                <a:cs typeface="Calibri"/>
              </a:rPr>
              <a:t>o</a:t>
            </a:r>
            <a:r>
              <a:rPr sz="2700" spc="-50" dirty="0">
                <a:latin typeface="Calibri"/>
                <a:cs typeface="Calibri"/>
              </a:rPr>
              <a:t>g</a:t>
            </a:r>
            <a:r>
              <a:rPr sz="2700" spc="-25" dirty="0">
                <a:latin typeface="Calibri"/>
                <a:cs typeface="Calibri"/>
              </a:rPr>
              <a:t>a</a:t>
            </a:r>
            <a:r>
              <a:rPr sz="2700" spc="-30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ó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külön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gyűj</a:t>
            </a:r>
            <a:r>
              <a:rPr sz="2700" spc="-30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emé</a:t>
            </a:r>
            <a:r>
              <a:rPr sz="2700" spc="-50" dirty="0">
                <a:latin typeface="Calibri"/>
                <a:cs typeface="Calibri"/>
              </a:rPr>
              <a:t>n</a:t>
            </a:r>
            <a:r>
              <a:rPr sz="2700" dirty="0">
                <a:latin typeface="Calibri"/>
                <a:cs typeface="Calibri"/>
              </a:rPr>
              <a:t>y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ct val="90000"/>
              </a:lnSpc>
              <a:spcBef>
                <a:spcPts val="160"/>
              </a:spcBef>
              <a:buFont typeface="Arial"/>
              <a:buChar char="•"/>
              <a:tabLst>
                <a:tab pos="355600" algn="l"/>
              </a:tabLst>
            </a:pP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700" b="1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7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els</a:t>
            </a:r>
            <a:r>
              <a:rPr sz="2700" b="1" spc="-10" dirty="0">
                <a:solidFill>
                  <a:srgbClr val="FF0000"/>
                </a:solidFill>
                <a:latin typeface="Calibri"/>
                <a:cs typeface="Calibri"/>
              </a:rPr>
              <a:t>ő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sorban új </a:t>
            </a:r>
            <a:r>
              <a:rPr sz="2700" b="1" spc="-4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ep</a:t>
            </a:r>
            <a:r>
              <a:rPr sz="2700" b="1" spc="-3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2700" b="1" spc="-1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700" b="1" spc="-3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órium</a:t>
            </a:r>
            <a:r>
              <a:rPr sz="2700" b="1" spc="-1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700" b="1" spc="-4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700" b="1" spc="-3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70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700" b="1" spc="-75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ell</a:t>
            </a:r>
            <a:r>
              <a:rPr sz="27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2700" b="1" spc="-35" dirty="0">
                <a:solidFill>
                  <a:srgbClr val="FF0000"/>
                </a:solidFill>
                <a:latin typeface="Calibri"/>
                <a:cs typeface="Calibri"/>
              </a:rPr>
              <a:t>é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700" b="1" spc="-4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eh</a:t>
            </a:r>
            <a:r>
              <a:rPr sz="2700" b="1" spc="-3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zn</a:t>
            </a:r>
            <a:r>
              <a:rPr sz="2700" b="1" spc="-1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, hanem</a:t>
            </a:r>
            <a:r>
              <a:rPr sz="27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aján</a:t>
            </a:r>
            <a:r>
              <a:rPr sz="2700" b="1" spc="-15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ó</a:t>
            </a:r>
            <a:r>
              <a:rPr sz="2700" b="1" spc="-4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700" b="1" spc="-3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7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700" b="1" spc="-75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ell </a:t>
            </a:r>
            <a:r>
              <a:rPr sz="2700" b="1" spc="-75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é</a:t>
            </a:r>
            <a:r>
              <a:rPr sz="2700" b="1" spc="-2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2700" b="1" spc="-10" dirty="0">
                <a:solidFill>
                  <a:srgbClr val="FF0000"/>
                </a:solidFill>
                <a:latin typeface="Calibri"/>
                <a:cs typeface="Calibri"/>
              </a:rPr>
              <a:t>í</a:t>
            </a:r>
            <a:r>
              <a:rPr sz="2700" b="1" spc="-4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eni</a:t>
            </a:r>
            <a:r>
              <a:rPr sz="27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a megl</a:t>
            </a:r>
            <a:r>
              <a:rPr sz="2700" b="1" spc="-20" dirty="0">
                <a:solidFill>
                  <a:srgbClr val="FF0000"/>
                </a:solidFill>
                <a:latin typeface="Calibri"/>
                <a:cs typeface="Calibri"/>
              </a:rPr>
              <a:t>é</a:t>
            </a:r>
            <a:r>
              <a:rPr sz="2700" b="1" spc="-30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ők ha</a:t>
            </a:r>
            <a:r>
              <a:rPr sz="2700" b="1" spc="-2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znál</a:t>
            </a:r>
            <a:r>
              <a:rPr sz="2700" b="1" spc="-3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700" b="1" spc="-2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áh</a:t>
            </a:r>
            <a:r>
              <a:rPr sz="2700" b="1" spc="-2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2700" b="1" spc="-10" dirty="0">
                <a:solidFill>
                  <a:srgbClr val="FF0000"/>
                </a:solidFill>
                <a:latin typeface="Calibri"/>
                <a:cs typeface="Calibri"/>
              </a:rPr>
              <a:t>!</a:t>
            </a:r>
            <a:r>
              <a:rPr sz="2700" b="1" dirty="0">
                <a:solidFill>
                  <a:srgbClr val="FF0000"/>
                </a:solidFill>
                <a:latin typeface="Calibri"/>
                <a:cs typeface="Calibri"/>
              </a:rPr>
              <a:t>!!</a:t>
            </a:r>
            <a:endParaRPr sz="2700">
              <a:latin typeface="Calibri"/>
              <a:cs typeface="Calibri"/>
            </a:endParaRPr>
          </a:p>
          <a:p>
            <a:pPr marL="355600" marR="215900" indent="-342900">
              <a:lnSpc>
                <a:spcPts val="2920"/>
              </a:lnSpc>
              <a:spcBef>
                <a:spcPts val="40"/>
              </a:spcBef>
              <a:buFont typeface="Arial"/>
              <a:buChar char="•"/>
              <a:tabLst>
                <a:tab pos="355600" algn="l"/>
              </a:tabLst>
            </a:pP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A </a:t>
            </a:r>
            <a:r>
              <a:rPr sz="2700" b="1" spc="-80" dirty="0">
                <a:solidFill>
                  <a:srgbClr val="006FC0"/>
                </a:solidFill>
                <a:latin typeface="Calibri"/>
                <a:cs typeface="Calibri"/>
              </a:rPr>
              <a:t>k</a:t>
            </a:r>
            <a:r>
              <a:rPr sz="2700" b="1" spc="-25" dirty="0">
                <a:solidFill>
                  <a:srgbClr val="006FC0"/>
                </a:solidFill>
                <a:latin typeface="Calibri"/>
                <a:cs typeface="Calibri"/>
              </a:rPr>
              <a:t>ö</a:t>
            </a:r>
            <a:r>
              <a:rPr sz="2700" b="1" spc="-20" dirty="0">
                <a:solidFill>
                  <a:srgbClr val="006FC0"/>
                </a:solidFill>
                <a:latin typeface="Calibri"/>
                <a:cs typeface="Calibri"/>
              </a:rPr>
              <a:t>z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g</a:t>
            </a:r>
            <a:r>
              <a:rPr sz="2700" b="1" spc="5" dirty="0">
                <a:solidFill>
                  <a:srgbClr val="006FC0"/>
                </a:solidFill>
                <a:latin typeface="Calibri"/>
                <a:cs typeface="Calibri"/>
              </a:rPr>
              <a:t>y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űj</a:t>
            </a:r>
            <a:r>
              <a:rPr sz="2700" b="1" spc="-4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emé</a:t>
            </a:r>
            <a:r>
              <a:rPr sz="2700" b="1" spc="-5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700" b="1" spc="-35" dirty="0">
                <a:solidFill>
                  <a:srgbClr val="006FC0"/>
                </a:solidFill>
                <a:latin typeface="Calibri"/>
                <a:cs typeface="Calibri"/>
              </a:rPr>
              <a:t>y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ek</a:t>
            </a:r>
            <a:r>
              <a:rPr sz="27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7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700" b="1" spc="-35" dirty="0">
                <a:solidFill>
                  <a:srgbClr val="006FC0"/>
                </a:solidFill>
                <a:latin typeface="Calibri"/>
                <a:cs typeface="Calibri"/>
              </a:rPr>
              <a:t>k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ultu</a:t>
            </a:r>
            <a:r>
              <a:rPr sz="2700" b="1" spc="-6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ál</a:t>
            </a:r>
            <a:r>
              <a:rPr sz="2700" b="1" spc="-1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7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ö</a:t>
            </a:r>
            <a:r>
              <a:rPr sz="2700" b="1" spc="-3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ö</a:t>
            </a:r>
            <a:r>
              <a:rPr sz="2700" b="1" spc="-25" dirty="0">
                <a:solidFill>
                  <a:srgbClr val="006FC0"/>
                </a:solidFill>
                <a:latin typeface="Calibri"/>
                <a:cs typeface="Calibri"/>
              </a:rPr>
              <a:t>k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ség őr</a:t>
            </a:r>
            <a:r>
              <a:rPr sz="2700" b="1" spc="-45" dirty="0">
                <a:solidFill>
                  <a:srgbClr val="006FC0"/>
                </a:solidFill>
                <a:latin typeface="Calibri"/>
                <a:cs typeface="Calibri"/>
              </a:rPr>
              <a:t>z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őiből, a </a:t>
            </a:r>
            <a:r>
              <a:rPr sz="2700" b="1" spc="-40" dirty="0">
                <a:solidFill>
                  <a:srgbClr val="006FC0"/>
                </a:solidFill>
                <a:latin typeface="Calibri"/>
                <a:cs typeface="Calibri"/>
              </a:rPr>
              <a:t>k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ultu</a:t>
            </a:r>
            <a:r>
              <a:rPr sz="2700" b="1" spc="-65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ál</a:t>
            </a:r>
            <a:r>
              <a:rPr sz="2700" b="1" spc="-15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7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ö</a:t>
            </a:r>
            <a:r>
              <a:rPr sz="2700" b="1" spc="-4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ö</a:t>
            </a:r>
            <a:r>
              <a:rPr sz="2700" b="1" spc="-30" dirty="0">
                <a:solidFill>
                  <a:srgbClr val="006FC0"/>
                </a:solidFill>
                <a:latin typeface="Calibri"/>
                <a:cs typeface="Calibri"/>
              </a:rPr>
              <a:t>k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ség első </a:t>
            </a:r>
            <a:r>
              <a:rPr sz="2700" b="1" spc="-1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700" b="1" spc="-45" dirty="0">
                <a:solidFill>
                  <a:srgbClr val="006FC0"/>
                </a:solidFill>
                <a:latin typeface="Calibri"/>
                <a:cs typeface="Calibri"/>
              </a:rPr>
              <a:t>z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ámú,</a:t>
            </a:r>
            <a:r>
              <a:rPr sz="27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au</a:t>
            </a:r>
            <a:r>
              <a:rPr sz="2700" b="1" spc="-4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700" b="1" spc="-3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ti</a:t>
            </a:r>
            <a:r>
              <a:rPr sz="2700" b="1" spc="-45" dirty="0">
                <a:solidFill>
                  <a:srgbClr val="006FC0"/>
                </a:solidFill>
                <a:latin typeface="Calibri"/>
                <a:cs typeface="Calibri"/>
              </a:rPr>
              <a:t>k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us,</a:t>
            </a:r>
            <a:r>
              <a:rPr sz="27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700" b="1" spc="-40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or</a:t>
            </a:r>
            <a:r>
              <a:rPr sz="2700" b="1" spc="-6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ás ér</a:t>
            </a:r>
            <a:r>
              <a:rPr sz="2700" b="1" spc="-4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ékű</a:t>
            </a:r>
            <a:r>
              <a:rPr sz="27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me</a:t>
            </a:r>
            <a:r>
              <a:rPr sz="2700" b="1" spc="-25" dirty="0">
                <a:solidFill>
                  <a:srgbClr val="006FC0"/>
                </a:solidFill>
                <a:latin typeface="Calibri"/>
                <a:cs typeface="Calibri"/>
              </a:rPr>
              <a:t>g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700" b="1" spc="-2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z</a:t>
            </a:r>
            <a:r>
              <a:rPr sz="2700" b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ói</a:t>
            </a:r>
            <a:r>
              <a:rPr sz="2700" b="1" spc="-50" dirty="0">
                <a:solidFill>
                  <a:srgbClr val="006FC0"/>
                </a:solidFill>
                <a:latin typeface="Calibri"/>
                <a:cs typeface="Calibri"/>
              </a:rPr>
              <a:t>v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á</a:t>
            </a:r>
            <a:r>
              <a:rPr sz="27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700" b="1" spc="-75" dirty="0">
                <a:solidFill>
                  <a:srgbClr val="006FC0"/>
                </a:solidFill>
                <a:latin typeface="Calibri"/>
                <a:cs typeface="Calibri"/>
              </a:rPr>
              <a:t>k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ell </a:t>
            </a:r>
            <a:r>
              <a:rPr sz="2700" b="1" spc="-45" dirty="0">
                <a:solidFill>
                  <a:srgbClr val="006FC0"/>
                </a:solidFill>
                <a:latin typeface="Calibri"/>
                <a:cs typeface="Calibri"/>
              </a:rPr>
              <a:t>v</a:t>
            </a:r>
            <a:r>
              <a:rPr sz="2700" b="1" dirty="0">
                <a:solidFill>
                  <a:srgbClr val="006FC0"/>
                </a:solidFill>
                <a:latin typeface="Calibri"/>
                <a:cs typeface="Calibri"/>
              </a:rPr>
              <a:t>álniuk.</a:t>
            </a:r>
            <a:endParaRPr sz="2700">
              <a:latin typeface="Calibri"/>
              <a:cs typeface="Calibri"/>
            </a:endParaRPr>
          </a:p>
          <a:p>
            <a:pPr marL="3512185">
              <a:lnSpc>
                <a:spcPts val="1750"/>
              </a:lnSpc>
            </a:pPr>
            <a:r>
              <a:rPr sz="1600" b="1" i="1" spc="-10" dirty="0">
                <a:solidFill>
                  <a:srgbClr val="006FC0"/>
                </a:solidFill>
                <a:latin typeface="Calibri"/>
                <a:cs typeface="Calibri"/>
              </a:rPr>
              <a:t>/</a:t>
            </a:r>
            <a:r>
              <a:rPr sz="1600" b="1" i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b="1" i="1" spc="-35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1600" b="1" i="1" spc="-10" dirty="0">
                <a:solidFill>
                  <a:srgbClr val="006FC0"/>
                </a:solidFill>
                <a:latin typeface="Calibri"/>
                <a:cs typeface="Calibri"/>
              </a:rPr>
              <a:t>orrás:</a:t>
            </a:r>
            <a:r>
              <a:rPr sz="1600" b="1" i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b="1" i="1" spc="-45" dirty="0">
                <a:solidFill>
                  <a:srgbClr val="006FC0"/>
                </a:solidFill>
                <a:latin typeface="Calibri"/>
                <a:cs typeface="Calibri"/>
              </a:rPr>
              <a:t>K</a:t>
            </a:r>
            <a:r>
              <a:rPr sz="1600" b="1" i="1" spc="-25" dirty="0">
                <a:solidFill>
                  <a:srgbClr val="006FC0"/>
                </a:solidFill>
                <a:latin typeface="Calibri"/>
                <a:cs typeface="Calibri"/>
              </a:rPr>
              <a:t>ö</a:t>
            </a:r>
            <a:r>
              <a:rPr sz="1600" b="1" i="1" spc="-35" dirty="0">
                <a:solidFill>
                  <a:srgbClr val="006FC0"/>
                </a:solidFill>
                <a:latin typeface="Calibri"/>
                <a:cs typeface="Calibri"/>
              </a:rPr>
              <a:t>z</a:t>
            </a:r>
            <a:r>
              <a:rPr sz="1600" b="1" i="1" spc="-10" dirty="0">
                <a:solidFill>
                  <a:srgbClr val="006FC0"/>
                </a:solidFill>
                <a:latin typeface="Calibri"/>
                <a:cs typeface="Calibri"/>
              </a:rPr>
              <a:t>gyűj</a:t>
            </a:r>
            <a:r>
              <a:rPr sz="1600" b="1" i="1" spc="-25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1600" b="1" i="1" spc="-15" dirty="0">
                <a:solidFill>
                  <a:srgbClr val="006FC0"/>
                </a:solidFill>
                <a:latin typeface="Calibri"/>
                <a:cs typeface="Calibri"/>
              </a:rPr>
              <a:t>em</a:t>
            </a:r>
            <a:r>
              <a:rPr sz="1600" b="1" i="1" spc="-20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1600" b="1" i="1" spc="-4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1600" b="1" i="1" spc="-10" dirty="0">
                <a:solidFill>
                  <a:srgbClr val="006FC0"/>
                </a:solidFill>
                <a:latin typeface="Calibri"/>
                <a:cs typeface="Calibri"/>
              </a:rPr>
              <a:t>yi</a:t>
            </a:r>
            <a:r>
              <a:rPr sz="1600" b="1" i="1" spc="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b="1" i="1" spc="-10" dirty="0">
                <a:solidFill>
                  <a:srgbClr val="006FC0"/>
                </a:solidFill>
                <a:latin typeface="Calibri"/>
                <a:cs typeface="Calibri"/>
              </a:rPr>
              <a:t>Digi</a:t>
            </a:r>
            <a:r>
              <a:rPr sz="1600" b="1" i="1" spc="-4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1600" b="1" i="1" spc="-10" dirty="0">
                <a:solidFill>
                  <a:srgbClr val="006FC0"/>
                </a:solidFill>
                <a:latin typeface="Calibri"/>
                <a:cs typeface="Calibri"/>
              </a:rPr>
              <a:t>ali</a:t>
            </a:r>
            <a:r>
              <a:rPr sz="1600" b="1" i="1" spc="-30" dirty="0">
                <a:solidFill>
                  <a:srgbClr val="006FC0"/>
                </a:solidFill>
                <a:latin typeface="Calibri"/>
                <a:cs typeface="Calibri"/>
              </a:rPr>
              <a:t>z</a:t>
            </a:r>
            <a:r>
              <a:rPr sz="1600" b="1" i="1" spc="-10" dirty="0">
                <a:solidFill>
                  <a:srgbClr val="006FC0"/>
                </a:solidFill>
                <a:latin typeface="Calibri"/>
                <a:cs typeface="Calibri"/>
              </a:rPr>
              <a:t>álá</a:t>
            </a:r>
            <a:r>
              <a:rPr sz="1600" b="1" i="1" spc="-20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sz="1600" b="1" i="1" spc="-5" dirty="0">
                <a:solidFill>
                  <a:srgbClr val="006FC0"/>
                </a:solidFill>
                <a:latin typeface="Calibri"/>
                <a:cs typeface="Calibri"/>
              </a:rPr>
              <a:t>i </a:t>
            </a:r>
            <a:r>
              <a:rPr sz="1600" b="1" i="1" spc="-10" dirty="0">
                <a:solidFill>
                  <a:srgbClr val="006FC0"/>
                </a:solidFill>
                <a:latin typeface="Calibri"/>
                <a:cs typeface="Calibri"/>
              </a:rPr>
              <a:t>Stra</a:t>
            </a:r>
            <a:r>
              <a:rPr sz="1600" b="1" i="1" spc="-3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1600" b="1" i="1" spc="-10" dirty="0">
                <a:solidFill>
                  <a:srgbClr val="006FC0"/>
                </a:solidFill>
                <a:latin typeface="Calibri"/>
                <a:cs typeface="Calibri"/>
              </a:rPr>
              <a:t>é</a:t>
            </a:r>
            <a:r>
              <a:rPr sz="1600" b="1" i="1" spc="-20" dirty="0">
                <a:solidFill>
                  <a:srgbClr val="006FC0"/>
                </a:solidFill>
                <a:latin typeface="Calibri"/>
                <a:cs typeface="Calibri"/>
              </a:rPr>
              <a:t>g</a:t>
            </a:r>
            <a:r>
              <a:rPr sz="1600" b="1" i="1" spc="-10" dirty="0">
                <a:solidFill>
                  <a:srgbClr val="006FC0"/>
                </a:solidFill>
                <a:latin typeface="Calibri"/>
                <a:cs typeface="Calibri"/>
              </a:rPr>
              <a:t>ia/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3776"/>
            <a:ext cx="5034533" cy="7078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031486" cy="10279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64336"/>
            <a:ext cx="5215890" cy="7078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69391"/>
            <a:ext cx="5212842" cy="12291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7340" y="67462"/>
            <a:ext cx="4540250" cy="1256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7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ö</a:t>
            </a:r>
            <a:r>
              <a:rPr sz="4400" b="1" spc="-9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b="1" spc="3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4400" b="1" spc="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b="1" spc="-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4400" b="1" spc="-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4400" b="1" spc="-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k és a</a:t>
            </a:r>
            <a:endParaRPr sz="4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4400" b="1" spc="-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ar</a:t>
            </a:r>
            <a:r>
              <a:rPr sz="4400" b="1" spc="-6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alom előá</a:t>
            </a:r>
            <a:r>
              <a:rPr sz="4400" b="1" spc="-1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lí</a:t>
            </a:r>
            <a:r>
              <a:rPr sz="4400" b="1" spc="-6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ása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59679" y="1491996"/>
            <a:ext cx="0" cy="4320540"/>
          </a:xfrm>
          <a:custGeom>
            <a:avLst/>
            <a:gdLst/>
            <a:ahLst/>
            <a:cxnLst/>
            <a:rect l="l" t="t" r="r" b="b"/>
            <a:pathLst>
              <a:path h="4320540">
                <a:moveTo>
                  <a:pt x="0" y="0"/>
                </a:moveTo>
                <a:lnTo>
                  <a:pt x="0" y="4320540"/>
                </a:lnTo>
              </a:path>
            </a:pathLst>
          </a:custGeom>
          <a:ln w="9144">
            <a:solidFill>
              <a:srgbClr val="D3E2F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10428" y="1491996"/>
            <a:ext cx="0" cy="4320540"/>
          </a:xfrm>
          <a:custGeom>
            <a:avLst/>
            <a:gdLst/>
            <a:ahLst/>
            <a:cxnLst/>
            <a:rect l="l" t="t" r="r" b="b"/>
            <a:pathLst>
              <a:path h="4320540">
                <a:moveTo>
                  <a:pt x="0" y="0"/>
                </a:moveTo>
                <a:lnTo>
                  <a:pt x="0" y="4320540"/>
                </a:lnTo>
              </a:path>
            </a:pathLst>
          </a:custGeom>
          <a:ln w="9144">
            <a:solidFill>
              <a:srgbClr val="D3E2F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59652" y="1491996"/>
            <a:ext cx="0" cy="4320540"/>
          </a:xfrm>
          <a:custGeom>
            <a:avLst/>
            <a:gdLst/>
            <a:ahLst/>
            <a:cxnLst/>
            <a:rect l="l" t="t" r="r" b="b"/>
            <a:pathLst>
              <a:path h="4320540">
                <a:moveTo>
                  <a:pt x="0" y="0"/>
                </a:moveTo>
                <a:lnTo>
                  <a:pt x="0" y="4320540"/>
                </a:lnTo>
              </a:path>
            </a:pathLst>
          </a:custGeom>
          <a:ln w="9144">
            <a:solidFill>
              <a:srgbClr val="D3E2F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400" y="1491996"/>
            <a:ext cx="0" cy="4320540"/>
          </a:xfrm>
          <a:custGeom>
            <a:avLst/>
            <a:gdLst/>
            <a:ahLst/>
            <a:cxnLst/>
            <a:rect l="l" t="t" r="r" b="b"/>
            <a:pathLst>
              <a:path h="4320540">
                <a:moveTo>
                  <a:pt x="0" y="0"/>
                </a:moveTo>
                <a:lnTo>
                  <a:pt x="0" y="4320540"/>
                </a:lnTo>
              </a:path>
            </a:pathLst>
          </a:custGeom>
          <a:ln w="9144">
            <a:solidFill>
              <a:srgbClr val="D3E2F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61147" y="1491996"/>
            <a:ext cx="0" cy="4320540"/>
          </a:xfrm>
          <a:custGeom>
            <a:avLst/>
            <a:gdLst/>
            <a:ahLst/>
            <a:cxnLst/>
            <a:rect l="l" t="t" r="r" b="b"/>
            <a:pathLst>
              <a:path h="4320540">
                <a:moveTo>
                  <a:pt x="0" y="0"/>
                </a:moveTo>
                <a:lnTo>
                  <a:pt x="0" y="4320540"/>
                </a:lnTo>
              </a:path>
            </a:pathLst>
          </a:custGeom>
          <a:ln w="9144">
            <a:solidFill>
              <a:srgbClr val="D3E2F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10371" y="1491996"/>
            <a:ext cx="0" cy="4320540"/>
          </a:xfrm>
          <a:custGeom>
            <a:avLst/>
            <a:gdLst/>
            <a:ahLst/>
            <a:cxnLst/>
            <a:rect l="l" t="t" r="r" b="b"/>
            <a:pathLst>
              <a:path h="4320540">
                <a:moveTo>
                  <a:pt x="0" y="0"/>
                </a:moveTo>
                <a:lnTo>
                  <a:pt x="0" y="4320540"/>
                </a:lnTo>
              </a:path>
            </a:pathLst>
          </a:custGeom>
          <a:ln w="9144">
            <a:solidFill>
              <a:srgbClr val="D3E2F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08932" y="5452871"/>
            <a:ext cx="507491" cy="2392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08932" y="4972811"/>
            <a:ext cx="3057143" cy="2392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08932" y="4492752"/>
            <a:ext cx="3121152" cy="2392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08932" y="4012691"/>
            <a:ext cx="2478023" cy="2392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08932" y="3532632"/>
            <a:ext cx="2100071" cy="2392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08932" y="3052572"/>
            <a:ext cx="1054608" cy="2392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08932" y="2572511"/>
            <a:ext cx="1691639" cy="2392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08932" y="2092451"/>
            <a:ext cx="131063" cy="23926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08932" y="1612391"/>
            <a:ext cx="2412491" cy="2392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08932" y="1491996"/>
            <a:ext cx="0" cy="4320540"/>
          </a:xfrm>
          <a:custGeom>
            <a:avLst/>
            <a:gdLst/>
            <a:ahLst/>
            <a:cxnLst/>
            <a:rect l="l" t="t" r="r" b="b"/>
            <a:pathLst>
              <a:path h="4320540">
                <a:moveTo>
                  <a:pt x="0" y="4320540"/>
                </a:moveTo>
                <a:lnTo>
                  <a:pt x="0" y="0"/>
                </a:lnTo>
              </a:path>
            </a:pathLst>
          </a:custGeom>
          <a:ln w="9144">
            <a:solidFill>
              <a:srgbClr val="D3E2F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358766" y="5488101"/>
            <a:ext cx="4082415" cy="617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3730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78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9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585470" algn="l"/>
                <a:tab pos="1236345" algn="l"/>
                <a:tab pos="1886585" algn="l"/>
                <a:tab pos="2536825" algn="l"/>
                <a:tab pos="3187065" algn="l"/>
                <a:tab pos="3837304" algn="l"/>
              </a:tabLst>
            </a:pPr>
            <a:r>
              <a:rPr sz="1200" spc="-10" dirty="0">
                <a:solidFill>
                  <a:srgbClr val="1F487C"/>
                </a:solidFill>
                <a:latin typeface="Calibri"/>
                <a:cs typeface="Calibri"/>
              </a:rPr>
              <a:t>0	</a:t>
            </a:r>
            <a:r>
              <a:rPr sz="1200" spc="-5" dirty="0">
                <a:solidFill>
                  <a:srgbClr val="1F487C"/>
                </a:solidFill>
                <a:latin typeface="Calibri"/>
                <a:cs typeface="Calibri"/>
              </a:rPr>
              <a:t>1</a:t>
            </a:r>
            <a:r>
              <a:rPr sz="1200" spc="-20" dirty="0">
                <a:solidFill>
                  <a:srgbClr val="1F487C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1F487C"/>
                </a:solidFill>
                <a:latin typeface="Calibri"/>
                <a:cs typeface="Calibri"/>
              </a:rPr>
              <a:t>0</a:t>
            </a:r>
            <a:r>
              <a:rPr sz="1200" dirty="0">
                <a:solidFill>
                  <a:srgbClr val="1F487C"/>
                </a:solidFill>
                <a:latin typeface="Calibri"/>
                <a:cs typeface="Calibri"/>
              </a:rPr>
              <a:t>	</a:t>
            </a:r>
            <a:r>
              <a:rPr sz="1200" spc="-10" dirty="0">
                <a:solidFill>
                  <a:srgbClr val="1F487C"/>
                </a:solidFill>
                <a:latin typeface="Calibri"/>
                <a:cs typeface="Calibri"/>
              </a:rPr>
              <a:t>2</a:t>
            </a:r>
            <a:r>
              <a:rPr sz="1200" spc="-15" dirty="0">
                <a:solidFill>
                  <a:srgbClr val="1F487C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1F487C"/>
                </a:solidFill>
                <a:latin typeface="Calibri"/>
                <a:cs typeface="Calibri"/>
              </a:rPr>
              <a:t>0</a:t>
            </a:r>
            <a:r>
              <a:rPr sz="1200" dirty="0">
                <a:solidFill>
                  <a:srgbClr val="1F487C"/>
                </a:solidFill>
                <a:latin typeface="Calibri"/>
                <a:cs typeface="Calibri"/>
              </a:rPr>
              <a:t>	</a:t>
            </a:r>
            <a:r>
              <a:rPr sz="1200" spc="-10" dirty="0">
                <a:solidFill>
                  <a:srgbClr val="1F487C"/>
                </a:solidFill>
                <a:latin typeface="Calibri"/>
                <a:cs typeface="Calibri"/>
              </a:rPr>
              <a:t>3</a:t>
            </a:r>
            <a:r>
              <a:rPr sz="1200" spc="-15" dirty="0">
                <a:solidFill>
                  <a:srgbClr val="1F487C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1F487C"/>
                </a:solidFill>
                <a:latin typeface="Calibri"/>
                <a:cs typeface="Calibri"/>
              </a:rPr>
              <a:t>0</a:t>
            </a:r>
            <a:r>
              <a:rPr sz="1200" dirty="0">
                <a:solidFill>
                  <a:srgbClr val="1F487C"/>
                </a:solidFill>
                <a:latin typeface="Calibri"/>
                <a:cs typeface="Calibri"/>
              </a:rPr>
              <a:t>	</a:t>
            </a:r>
            <a:r>
              <a:rPr sz="1200" spc="-10" dirty="0">
                <a:solidFill>
                  <a:srgbClr val="1F487C"/>
                </a:solidFill>
                <a:latin typeface="Calibri"/>
                <a:cs typeface="Calibri"/>
              </a:rPr>
              <a:t>4</a:t>
            </a:r>
            <a:r>
              <a:rPr sz="1200" spc="-15" dirty="0">
                <a:solidFill>
                  <a:srgbClr val="1F487C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1F487C"/>
                </a:solidFill>
                <a:latin typeface="Calibri"/>
                <a:cs typeface="Calibri"/>
              </a:rPr>
              <a:t>0</a:t>
            </a:r>
            <a:r>
              <a:rPr sz="1200" dirty="0">
                <a:solidFill>
                  <a:srgbClr val="1F487C"/>
                </a:solidFill>
                <a:latin typeface="Calibri"/>
                <a:cs typeface="Calibri"/>
              </a:rPr>
              <a:t>	</a:t>
            </a:r>
            <a:r>
              <a:rPr sz="1200" spc="-10" dirty="0">
                <a:solidFill>
                  <a:srgbClr val="1F487C"/>
                </a:solidFill>
                <a:latin typeface="Calibri"/>
                <a:cs typeface="Calibri"/>
              </a:rPr>
              <a:t>5</a:t>
            </a:r>
            <a:r>
              <a:rPr sz="1200" spc="-15" dirty="0">
                <a:solidFill>
                  <a:srgbClr val="1F487C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1F487C"/>
                </a:solidFill>
                <a:latin typeface="Calibri"/>
                <a:cs typeface="Calibri"/>
              </a:rPr>
              <a:t>0</a:t>
            </a:r>
            <a:r>
              <a:rPr sz="1200" dirty="0">
                <a:solidFill>
                  <a:srgbClr val="1F487C"/>
                </a:solidFill>
                <a:latin typeface="Calibri"/>
                <a:cs typeface="Calibri"/>
              </a:rPr>
              <a:t>	</a:t>
            </a:r>
            <a:r>
              <a:rPr sz="1200" spc="-10" dirty="0">
                <a:solidFill>
                  <a:srgbClr val="1F487C"/>
                </a:solidFill>
                <a:latin typeface="Calibri"/>
                <a:cs typeface="Calibri"/>
              </a:rPr>
              <a:t>6</a:t>
            </a:r>
            <a:r>
              <a:rPr sz="1200" spc="-15" dirty="0">
                <a:solidFill>
                  <a:srgbClr val="1F487C"/>
                </a:solidFill>
                <a:latin typeface="Calibri"/>
                <a:cs typeface="Calibri"/>
              </a:rPr>
              <a:t>0</a:t>
            </a:r>
            <a:r>
              <a:rPr sz="1200" spc="-10" dirty="0">
                <a:solidFill>
                  <a:srgbClr val="1F487C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30465" y="5007736"/>
            <a:ext cx="29527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470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595361" y="4527677"/>
            <a:ext cx="29527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480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51726" y="4047616"/>
            <a:ext cx="29527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381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74281" y="3567557"/>
            <a:ext cx="29527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323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27294" y="3087014"/>
            <a:ext cx="29527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162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64707" y="2607182"/>
            <a:ext cx="29527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260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02860" y="2127123"/>
            <a:ext cx="20574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20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86447" y="1647063"/>
            <a:ext cx="29654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Calibri"/>
                <a:cs typeface="Calibri"/>
              </a:rPr>
              <a:t>371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710054" y="5477814"/>
            <a:ext cx="254762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We</a:t>
            </a:r>
            <a:r>
              <a:rPr sz="1400" b="1" spc="-15" dirty="0">
                <a:latin typeface="Calibri"/>
                <a:cs typeface="Calibri"/>
              </a:rPr>
              <a:t>b</a:t>
            </a:r>
            <a:r>
              <a:rPr sz="1400" b="1" dirty="0">
                <a:latin typeface="Calibri"/>
                <a:cs typeface="Calibri"/>
              </a:rPr>
              <a:t>ol</a:t>
            </a:r>
            <a:r>
              <a:rPr sz="1400" b="1" spc="-10" dirty="0">
                <a:latin typeface="Calibri"/>
                <a:cs typeface="Calibri"/>
              </a:rPr>
              <a:t>d</a:t>
            </a:r>
            <a:r>
              <a:rPr sz="1400" b="1" dirty="0">
                <a:latin typeface="Calibri"/>
                <a:cs typeface="Calibri"/>
              </a:rPr>
              <a:t>a</a:t>
            </a:r>
            <a:r>
              <a:rPr sz="1400" b="1" spc="-10" dirty="0">
                <a:latin typeface="Calibri"/>
                <a:cs typeface="Calibri"/>
              </a:rPr>
              <a:t>l</a:t>
            </a:r>
            <a:r>
              <a:rPr sz="1400" b="1" dirty="0">
                <a:latin typeface="Calibri"/>
                <a:cs typeface="Calibri"/>
              </a:rPr>
              <a:t>ak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és b</a:t>
            </a:r>
            <a:r>
              <a:rPr sz="1400" b="1" spc="-15" dirty="0">
                <a:latin typeface="Calibri"/>
                <a:cs typeface="Calibri"/>
              </a:rPr>
              <a:t>l</a:t>
            </a:r>
            <a:r>
              <a:rPr sz="1400" b="1" dirty="0">
                <a:latin typeface="Calibri"/>
                <a:cs typeface="Calibri"/>
              </a:rPr>
              <a:t>o</a:t>
            </a:r>
            <a:r>
              <a:rPr sz="1400" b="1" spc="-10" dirty="0">
                <a:latin typeface="Calibri"/>
                <a:cs typeface="Calibri"/>
              </a:rPr>
              <a:t>g</a:t>
            </a:r>
            <a:r>
              <a:rPr sz="1400" b="1" dirty="0">
                <a:latin typeface="Calibri"/>
                <a:cs typeface="Calibri"/>
              </a:rPr>
              <a:t>ok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lé</a:t>
            </a:r>
            <a:r>
              <a:rPr sz="1400" b="1" spc="-10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re</a:t>
            </a:r>
            <a:r>
              <a:rPr sz="1400" b="1" spc="-15" dirty="0">
                <a:latin typeface="Calibri"/>
                <a:cs typeface="Calibri"/>
              </a:rPr>
              <a:t>h</a:t>
            </a:r>
            <a:r>
              <a:rPr sz="1400" b="1" dirty="0">
                <a:latin typeface="Calibri"/>
                <a:cs typeface="Calibri"/>
              </a:rPr>
              <a:t>o</a:t>
            </a:r>
            <a:r>
              <a:rPr sz="1400" b="1" spc="-10" dirty="0">
                <a:latin typeface="Calibri"/>
                <a:cs typeface="Calibri"/>
              </a:rPr>
              <a:t>z</a:t>
            </a:r>
            <a:r>
              <a:rPr sz="1400" b="1" dirty="0">
                <a:latin typeface="Calibri"/>
                <a:cs typeface="Calibri"/>
              </a:rPr>
              <a:t>á</a:t>
            </a:r>
            <a:r>
              <a:rPr sz="1400" b="1" spc="-10" dirty="0">
                <a:latin typeface="Calibri"/>
                <a:cs typeface="Calibri"/>
              </a:rPr>
              <a:t>s</a:t>
            </a:r>
            <a:r>
              <a:rPr sz="1400" b="1" dirty="0"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34923" y="4997958"/>
            <a:ext cx="332168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F</a:t>
            </a:r>
            <a:r>
              <a:rPr sz="1400" b="1" spc="-10" dirty="0">
                <a:latin typeface="Calibri"/>
                <a:cs typeface="Calibri"/>
              </a:rPr>
              <a:t>á</a:t>
            </a:r>
            <a:r>
              <a:rPr sz="1400" b="1" dirty="0">
                <a:latin typeface="Calibri"/>
                <a:cs typeface="Calibri"/>
              </a:rPr>
              <a:t>jl</a:t>
            </a:r>
            <a:r>
              <a:rPr sz="1400" b="1" spc="-15" dirty="0">
                <a:latin typeface="Calibri"/>
                <a:cs typeface="Calibri"/>
              </a:rPr>
              <a:t>o</a:t>
            </a:r>
            <a:r>
              <a:rPr sz="1400" b="1" dirty="0">
                <a:latin typeface="Calibri"/>
                <a:cs typeface="Calibri"/>
              </a:rPr>
              <a:t>k v</a:t>
            </a:r>
            <a:r>
              <a:rPr sz="1400" b="1" spc="-15" dirty="0">
                <a:latin typeface="Calibri"/>
                <a:cs typeface="Calibri"/>
              </a:rPr>
              <a:t>a</a:t>
            </a:r>
            <a:r>
              <a:rPr sz="1400" b="1" spc="5" dirty="0">
                <a:latin typeface="Calibri"/>
                <a:cs typeface="Calibri"/>
              </a:rPr>
              <a:t>g</a:t>
            </a:r>
            <a:r>
              <a:rPr sz="1400" b="1" dirty="0">
                <a:latin typeface="Calibri"/>
                <a:cs typeface="Calibri"/>
              </a:rPr>
              <a:t>y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kön</a:t>
            </a:r>
            <a:r>
              <a:rPr sz="1400" b="1" spc="-5" dirty="0">
                <a:latin typeface="Calibri"/>
                <a:cs typeface="Calibri"/>
              </a:rPr>
              <a:t>y</a:t>
            </a:r>
            <a:r>
              <a:rPr sz="1400" b="1" dirty="0">
                <a:latin typeface="Calibri"/>
                <a:cs typeface="Calibri"/>
              </a:rPr>
              <a:t>vt</a:t>
            </a:r>
            <a:r>
              <a:rPr sz="1400" b="1" spc="-10" dirty="0">
                <a:latin typeface="Calibri"/>
                <a:cs typeface="Calibri"/>
              </a:rPr>
              <a:t>á</a:t>
            </a:r>
            <a:r>
              <a:rPr sz="1400" b="1" dirty="0">
                <a:latin typeface="Calibri"/>
                <a:cs typeface="Calibri"/>
              </a:rPr>
              <a:t>r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k m</a:t>
            </a:r>
            <a:r>
              <a:rPr sz="1400" b="1" spc="-15" dirty="0">
                <a:latin typeface="Calibri"/>
                <a:cs typeface="Calibri"/>
              </a:rPr>
              <a:t>á</a:t>
            </a:r>
            <a:r>
              <a:rPr sz="1400" b="1" dirty="0">
                <a:latin typeface="Calibri"/>
                <a:cs typeface="Calibri"/>
              </a:rPr>
              <a:t>s</a:t>
            </a:r>
            <a:r>
              <a:rPr sz="1400" b="1" spc="-10" dirty="0">
                <a:latin typeface="Calibri"/>
                <a:cs typeface="Calibri"/>
              </a:rPr>
              <a:t>o</a:t>
            </a:r>
            <a:r>
              <a:rPr sz="1400" b="1" dirty="0">
                <a:latin typeface="Calibri"/>
                <a:cs typeface="Calibri"/>
              </a:rPr>
              <a:t>lá</a:t>
            </a:r>
            <a:r>
              <a:rPr sz="1400" b="1" spc="-10" dirty="0">
                <a:latin typeface="Calibri"/>
                <a:cs typeface="Calibri"/>
              </a:rPr>
              <a:t>s</a:t>
            </a:r>
            <a:r>
              <a:rPr sz="1400" b="1" dirty="0">
                <a:latin typeface="Calibri"/>
                <a:cs typeface="Calibri"/>
              </a:rPr>
              <a:t>a,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mo</a:t>
            </a:r>
            <a:r>
              <a:rPr sz="1400" b="1" spc="-10" dirty="0">
                <a:latin typeface="Calibri"/>
                <a:cs typeface="Calibri"/>
              </a:rPr>
              <a:t>z</a:t>
            </a:r>
            <a:r>
              <a:rPr sz="1400" b="1" spc="5" dirty="0">
                <a:latin typeface="Calibri"/>
                <a:cs typeface="Calibri"/>
              </a:rPr>
              <a:t>g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t</a:t>
            </a:r>
            <a:r>
              <a:rPr sz="1400" b="1" spc="-10" dirty="0">
                <a:latin typeface="Calibri"/>
                <a:cs typeface="Calibri"/>
              </a:rPr>
              <a:t>á</a:t>
            </a:r>
            <a:r>
              <a:rPr sz="1400" b="1" dirty="0">
                <a:latin typeface="Calibri"/>
                <a:cs typeface="Calibri"/>
              </a:rPr>
              <a:t>sa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26742" y="4517897"/>
            <a:ext cx="213042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Sz</a:t>
            </a:r>
            <a:r>
              <a:rPr sz="1400" b="1" spc="-10" dirty="0">
                <a:latin typeface="Calibri"/>
                <a:cs typeface="Calibri"/>
              </a:rPr>
              <a:t>ö</a:t>
            </a:r>
            <a:r>
              <a:rPr sz="1400" b="1" dirty="0">
                <a:latin typeface="Calibri"/>
                <a:cs typeface="Calibri"/>
              </a:rPr>
              <a:t>vegs</a:t>
            </a:r>
            <a:r>
              <a:rPr sz="1400" b="1" spc="-10" dirty="0">
                <a:latin typeface="Calibri"/>
                <a:cs typeface="Calibri"/>
              </a:rPr>
              <a:t>z</a:t>
            </a:r>
            <a:r>
              <a:rPr sz="1400" b="1" dirty="0">
                <a:latin typeface="Calibri"/>
                <a:cs typeface="Calibri"/>
              </a:rPr>
              <a:t>e</a:t>
            </a:r>
            <a:r>
              <a:rPr sz="1400" b="1" spc="5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k</a:t>
            </a:r>
            <a:r>
              <a:rPr sz="1400" b="1" spc="-1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sztő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h</a:t>
            </a:r>
            <a:r>
              <a:rPr sz="1400" b="1" dirty="0">
                <a:latin typeface="Calibri"/>
                <a:cs typeface="Calibri"/>
              </a:rPr>
              <a:t>as</a:t>
            </a:r>
            <a:r>
              <a:rPr sz="1400" b="1" spc="-10" dirty="0">
                <a:latin typeface="Calibri"/>
                <a:cs typeface="Calibri"/>
              </a:rPr>
              <a:t>z</a:t>
            </a:r>
            <a:r>
              <a:rPr sz="1400" b="1" dirty="0">
                <a:latin typeface="Calibri"/>
                <a:cs typeface="Calibri"/>
              </a:rPr>
              <a:t>n</a:t>
            </a:r>
            <a:r>
              <a:rPr sz="1400" b="1" spc="-10" dirty="0">
                <a:latin typeface="Calibri"/>
                <a:cs typeface="Calibri"/>
              </a:rPr>
              <a:t>á</a:t>
            </a:r>
            <a:r>
              <a:rPr sz="1400" b="1" dirty="0">
                <a:latin typeface="Calibri"/>
                <a:cs typeface="Calibri"/>
              </a:rPr>
              <a:t>l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ta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9176" y="3929379"/>
            <a:ext cx="373824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Sz</a:t>
            </a:r>
            <a:r>
              <a:rPr sz="1400" b="1" spc="-10" dirty="0">
                <a:latin typeface="Calibri"/>
                <a:cs typeface="Calibri"/>
              </a:rPr>
              <a:t>ö</a:t>
            </a:r>
            <a:r>
              <a:rPr sz="1400" b="1" dirty="0">
                <a:latin typeface="Calibri"/>
                <a:cs typeface="Calibri"/>
              </a:rPr>
              <a:t>veg</a:t>
            </a:r>
            <a:r>
              <a:rPr sz="1400" b="1" spc="-10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t,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kép</a:t>
            </a:r>
            <a:r>
              <a:rPr sz="1400" b="1" spc="-10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ket,</a:t>
            </a:r>
            <a:r>
              <a:rPr sz="1400" b="1" spc="-10" dirty="0">
                <a:latin typeface="Calibri"/>
                <a:cs typeface="Calibri"/>
              </a:rPr>
              <a:t> t</a:t>
            </a:r>
            <a:r>
              <a:rPr sz="1400" b="1" dirty="0">
                <a:latin typeface="Calibri"/>
                <a:cs typeface="Calibri"/>
              </a:rPr>
              <a:t>áb</a:t>
            </a:r>
            <a:r>
              <a:rPr sz="1400" b="1" spc="-10" dirty="0">
                <a:latin typeface="Calibri"/>
                <a:cs typeface="Calibri"/>
              </a:rPr>
              <a:t>l</a:t>
            </a:r>
            <a:r>
              <a:rPr sz="1400" b="1" dirty="0">
                <a:latin typeface="Calibri"/>
                <a:cs typeface="Calibri"/>
              </a:rPr>
              <a:t>áza</a:t>
            </a:r>
            <a:r>
              <a:rPr sz="1400" b="1" spc="-10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okat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5" dirty="0">
                <a:latin typeface="Calibri"/>
                <a:cs typeface="Calibri"/>
              </a:rPr>
              <a:t>v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spc="5" dirty="0">
                <a:latin typeface="Calibri"/>
                <a:cs typeface="Calibri"/>
              </a:rPr>
              <a:t>g</a:t>
            </a:r>
            <a:r>
              <a:rPr sz="1400" b="1" dirty="0">
                <a:latin typeface="Calibri"/>
                <a:cs typeface="Calibri"/>
              </a:rPr>
              <a:t>y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</a:t>
            </a:r>
            <a:r>
              <a:rPr sz="1400" b="1" spc="-10" dirty="0">
                <a:latin typeface="Calibri"/>
                <a:cs typeface="Calibri"/>
              </a:rPr>
              <a:t>i</a:t>
            </a:r>
            <a:r>
              <a:rPr sz="1400" b="1" dirty="0">
                <a:latin typeface="Calibri"/>
                <a:cs typeface="Calibri"/>
              </a:rPr>
              <a:t>agr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mokat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74623" y="4146422"/>
            <a:ext cx="355346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a</a:t>
            </a:r>
            <a:r>
              <a:rPr sz="1400" b="1" spc="5" dirty="0">
                <a:latin typeface="Calibri"/>
                <a:cs typeface="Calibri"/>
              </a:rPr>
              <a:t>r</a:t>
            </a:r>
            <a:r>
              <a:rPr sz="1400" b="1" spc="-10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a</a:t>
            </a:r>
            <a:r>
              <a:rPr sz="1400" b="1" spc="-10" dirty="0">
                <a:latin typeface="Calibri"/>
                <a:cs typeface="Calibri"/>
              </a:rPr>
              <a:t>l</a:t>
            </a:r>
            <a:r>
              <a:rPr sz="1400" b="1" dirty="0">
                <a:latin typeface="Calibri"/>
                <a:cs typeface="Calibri"/>
              </a:rPr>
              <a:t>ma</a:t>
            </a:r>
            <a:r>
              <a:rPr sz="1400" b="1" spc="-5" dirty="0">
                <a:latin typeface="Calibri"/>
                <a:cs typeface="Calibri"/>
              </a:rPr>
              <a:t>z</a:t>
            </a:r>
            <a:r>
              <a:rPr sz="1400" b="1" dirty="0">
                <a:latin typeface="Calibri"/>
                <a:cs typeface="Calibri"/>
              </a:rPr>
              <a:t>ó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p</a:t>
            </a:r>
            <a:r>
              <a:rPr sz="1400" b="1" spc="-5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ezen</a:t>
            </a:r>
            <a:r>
              <a:rPr sz="1400" b="1" spc="-10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ác</a:t>
            </a:r>
            <a:r>
              <a:rPr sz="1400" b="1" spc="-10" dirty="0">
                <a:latin typeface="Calibri"/>
                <a:cs typeface="Calibri"/>
              </a:rPr>
              <a:t>i</a:t>
            </a:r>
            <a:r>
              <a:rPr sz="1400" b="1" dirty="0">
                <a:latin typeface="Calibri"/>
                <a:cs typeface="Calibri"/>
              </a:rPr>
              <a:t>ók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5" dirty="0">
                <a:latin typeface="Calibri"/>
                <a:cs typeface="Calibri"/>
              </a:rPr>
              <a:t>v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spc="5" dirty="0">
                <a:latin typeface="Calibri"/>
                <a:cs typeface="Calibri"/>
              </a:rPr>
              <a:t>g</a:t>
            </a:r>
            <a:r>
              <a:rPr sz="1400" b="1" dirty="0">
                <a:latin typeface="Calibri"/>
                <a:cs typeface="Calibri"/>
              </a:rPr>
              <a:t>y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</a:t>
            </a:r>
            <a:r>
              <a:rPr sz="1400" b="1" spc="-10" dirty="0">
                <a:latin typeface="Calibri"/>
                <a:cs typeface="Calibri"/>
              </a:rPr>
              <a:t>o</a:t>
            </a:r>
            <a:r>
              <a:rPr sz="1400" b="1" dirty="0">
                <a:latin typeface="Calibri"/>
                <a:cs typeface="Calibri"/>
              </a:rPr>
              <a:t>kume</a:t>
            </a:r>
            <a:r>
              <a:rPr sz="1400" b="1" spc="-10" dirty="0">
                <a:latin typeface="Calibri"/>
                <a:cs typeface="Calibri"/>
              </a:rPr>
              <a:t>n</a:t>
            </a:r>
            <a:r>
              <a:rPr sz="1400" b="1" dirty="0">
                <a:latin typeface="Calibri"/>
                <a:cs typeface="Calibri"/>
              </a:rPr>
              <a:t>t</a:t>
            </a:r>
            <a:r>
              <a:rPr sz="1400" b="1" spc="-10" dirty="0">
                <a:latin typeface="Calibri"/>
                <a:cs typeface="Calibri"/>
              </a:rPr>
              <a:t>u</a:t>
            </a:r>
            <a:r>
              <a:rPr sz="1400" b="1" dirty="0">
                <a:latin typeface="Calibri"/>
                <a:cs typeface="Calibri"/>
              </a:rPr>
              <a:t>mok…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673732" y="3557295"/>
            <a:ext cx="258381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T</a:t>
            </a:r>
            <a:r>
              <a:rPr sz="1400" b="1" spc="-15" dirty="0">
                <a:latin typeface="Calibri"/>
                <a:cs typeface="Calibri"/>
              </a:rPr>
              <a:t>á</a:t>
            </a:r>
            <a:r>
              <a:rPr sz="1400" b="1" dirty="0">
                <a:latin typeface="Calibri"/>
                <a:cs typeface="Calibri"/>
              </a:rPr>
              <a:t>bl</a:t>
            </a:r>
            <a:r>
              <a:rPr sz="1400" b="1" spc="-10" dirty="0">
                <a:latin typeface="Calibri"/>
                <a:cs typeface="Calibri"/>
              </a:rPr>
              <a:t>á</a:t>
            </a:r>
            <a:r>
              <a:rPr sz="1400" b="1" dirty="0">
                <a:latin typeface="Calibri"/>
                <a:cs typeface="Calibri"/>
              </a:rPr>
              <a:t>z</a:t>
            </a:r>
            <a:r>
              <a:rPr sz="1400" b="1" spc="-15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tk</a:t>
            </a:r>
            <a:r>
              <a:rPr sz="1400" b="1" spc="-10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ze</a:t>
            </a:r>
            <a:r>
              <a:rPr sz="1400" b="1" spc="-10" dirty="0">
                <a:latin typeface="Calibri"/>
                <a:cs typeface="Calibri"/>
              </a:rPr>
              <a:t>l</a:t>
            </a:r>
            <a:r>
              <a:rPr sz="1400" b="1" dirty="0">
                <a:latin typeface="Calibri"/>
                <a:cs typeface="Calibri"/>
              </a:rPr>
              <a:t>ő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szo</a:t>
            </a:r>
            <a:r>
              <a:rPr sz="1400" b="1" spc="-5" dirty="0">
                <a:latin typeface="Calibri"/>
                <a:cs typeface="Calibri"/>
              </a:rPr>
              <a:t>f</a:t>
            </a:r>
            <a:r>
              <a:rPr sz="1400" b="1" spc="-10" dirty="0">
                <a:latin typeface="Calibri"/>
                <a:cs typeface="Calibri"/>
              </a:rPr>
              <a:t>tv</a:t>
            </a:r>
            <a:r>
              <a:rPr sz="1400" b="1" dirty="0">
                <a:latin typeface="Calibri"/>
                <a:cs typeface="Calibri"/>
              </a:rPr>
              <a:t>er h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szn</a:t>
            </a:r>
            <a:r>
              <a:rPr sz="1400" b="1" spc="-15" dirty="0">
                <a:latin typeface="Calibri"/>
                <a:cs typeface="Calibri"/>
              </a:rPr>
              <a:t>á</a:t>
            </a:r>
            <a:r>
              <a:rPr sz="1400" b="1" dirty="0">
                <a:latin typeface="Calibri"/>
                <a:cs typeface="Calibri"/>
              </a:rPr>
              <a:t>la</a:t>
            </a:r>
            <a:r>
              <a:rPr sz="1400" b="1" spc="-5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58367" y="2968879"/>
            <a:ext cx="319786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T</a:t>
            </a:r>
            <a:r>
              <a:rPr sz="1400" b="1" spc="-10" dirty="0">
                <a:latin typeface="Calibri"/>
                <a:cs typeface="Calibri"/>
              </a:rPr>
              <a:t>á</a:t>
            </a:r>
            <a:r>
              <a:rPr sz="1400" b="1" dirty="0">
                <a:latin typeface="Calibri"/>
                <a:cs typeface="Calibri"/>
              </a:rPr>
              <a:t>bl</a:t>
            </a:r>
            <a:r>
              <a:rPr sz="1400" b="1" spc="-10" dirty="0">
                <a:latin typeface="Calibri"/>
                <a:cs typeface="Calibri"/>
              </a:rPr>
              <a:t>á</a:t>
            </a:r>
            <a:r>
              <a:rPr sz="1400" b="1" spc="5" dirty="0">
                <a:latin typeface="Calibri"/>
                <a:cs typeface="Calibri"/>
              </a:rPr>
              <a:t>z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tk</a:t>
            </a:r>
            <a:r>
              <a:rPr sz="1400" b="1" spc="-15" dirty="0">
                <a:latin typeface="Calibri"/>
                <a:cs typeface="Calibri"/>
              </a:rPr>
              <a:t>e</a:t>
            </a:r>
            <a:r>
              <a:rPr sz="1400" b="1" spc="5" dirty="0">
                <a:latin typeface="Calibri"/>
                <a:cs typeface="Calibri"/>
              </a:rPr>
              <a:t>z</a:t>
            </a:r>
            <a:r>
              <a:rPr sz="1400" b="1" dirty="0">
                <a:latin typeface="Calibri"/>
                <a:cs typeface="Calibri"/>
              </a:rPr>
              <a:t>e</a:t>
            </a:r>
            <a:r>
              <a:rPr sz="1400" b="1" spc="-10" dirty="0">
                <a:latin typeface="Calibri"/>
                <a:cs typeface="Calibri"/>
              </a:rPr>
              <a:t>l</a:t>
            </a:r>
            <a:r>
              <a:rPr sz="1400" b="1" dirty="0">
                <a:latin typeface="Calibri"/>
                <a:cs typeface="Calibri"/>
              </a:rPr>
              <a:t>ő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szof</a:t>
            </a:r>
            <a:r>
              <a:rPr sz="1400" b="1" spc="-10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ver h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la</a:t>
            </a:r>
            <a:r>
              <a:rPr sz="1400" b="1" spc="-10" dirty="0">
                <a:latin typeface="Calibri"/>
                <a:cs typeface="Calibri"/>
              </a:rPr>
              <a:t>d</a:t>
            </a:r>
            <a:r>
              <a:rPr sz="1400" b="1" dirty="0">
                <a:latin typeface="Calibri"/>
                <a:cs typeface="Calibri"/>
              </a:rPr>
              <a:t>ó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fu</a:t>
            </a:r>
            <a:r>
              <a:rPr sz="1400" b="1" spc="-10" dirty="0">
                <a:latin typeface="Calibri"/>
                <a:cs typeface="Calibri"/>
              </a:rPr>
              <a:t>n</a:t>
            </a:r>
            <a:r>
              <a:rPr sz="1400" b="1" dirty="0">
                <a:latin typeface="Calibri"/>
                <a:cs typeface="Calibri"/>
              </a:rPr>
              <a:t>kció</a:t>
            </a:r>
            <a:r>
              <a:rPr sz="1400" b="1" spc="-10" dirty="0">
                <a:latin typeface="Calibri"/>
                <a:cs typeface="Calibri"/>
              </a:rPr>
              <a:t>i</a:t>
            </a:r>
            <a:r>
              <a:rPr sz="1400" b="1" dirty="0">
                <a:latin typeface="Calibri"/>
                <a:cs typeface="Calibri"/>
              </a:rPr>
              <a:t>n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k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82064" y="3185922"/>
            <a:ext cx="287782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h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szn</a:t>
            </a:r>
            <a:r>
              <a:rPr sz="1400" b="1" spc="-10" dirty="0">
                <a:latin typeface="Calibri"/>
                <a:cs typeface="Calibri"/>
              </a:rPr>
              <a:t>á</a:t>
            </a:r>
            <a:r>
              <a:rPr sz="1400" b="1" dirty="0">
                <a:latin typeface="Calibri"/>
                <a:cs typeface="Calibri"/>
              </a:rPr>
              <a:t>la</a:t>
            </a:r>
            <a:r>
              <a:rPr sz="1400" b="1" spc="-10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a az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ad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t</a:t>
            </a:r>
            <a:r>
              <a:rPr sz="1400" b="1" spc="-15" dirty="0">
                <a:latin typeface="Calibri"/>
                <a:cs typeface="Calibri"/>
              </a:rPr>
              <a:t>o</a:t>
            </a:r>
            <a:r>
              <a:rPr sz="1400" b="1" dirty="0">
                <a:latin typeface="Calibri"/>
                <a:cs typeface="Calibri"/>
              </a:rPr>
              <a:t>k </a:t>
            </a:r>
            <a:r>
              <a:rPr sz="1400" b="1" spc="-10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lem</a:t>
            </a:r>
            <a:r>
              <a:rPr sz="1400" b="1" spc="-10" dirty="0">
                <a:latin typeface="Calibri"/>
                <a:cs typeface="Calibri"/>
              </a:rPr>
              <a:t>z</a:t>
            </a:r>
            <a:r>
              <a:rPr sz="1400" b="1" dirty="0">
                <a:latin typeface="Calibri"/>
                <a:cs typeface="Calibri"/>
              </a:rPr>
              <a:t>é</a:t>
            </a:r>
            <a:r>
              <a:rPr sz="1400" b="1" spc="-10" dirty="0">
                <a:latin typeface="Calibri"/>
                <a:cs typeface="Calibri"/>
              </a:rPr>
              <a:t>s</a:t>
            </a:r>
            <a:r>
              <a:rPr sz="1400" b="1" dirty="0">
                <a:latin typeface="Calibri"/>
                <a:cs typeface="Calibri"/>
              </a:rPr>
              <a:t>éhez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és…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5388" y="2488819"/>
            <a:ext cx="371157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Sz</a:t>
            </a:r>
            <a:r>
              <a:rPr sz="1400" b="1" spc="-10" dirty="0">
                <a:latin typeface="Calibri"/>
                <a:cs typeface="Calibri"/>
              </a:rPr>
              <a:t>o</a:t>
            </a:r>
            <a:r>
              <a:rPr sz="1400" b="1" dirty="0">
                <a:latin typeface="Calibri"/>
                <a:cs typeface="Calibri"/>
              </a:rPr>
              <a:t>ftver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ha</a:t>
            </a:r>
            <a:r>
              <a:rPr sz="1400" b="1" spc="-10" dirty="0">
                <a:latin typeface="Calibri"/>
                <a:cs typeface="Calibri"/>
              </a:rPr>
              <a:t>s</a:t>
            </a:r>
            <a:r>
              <a:rPr sz="1400" b="1" spc="5" dirty="0">
                <a:latin typeface="Calibri"/>
                <a:cs typeface="Calibri"/>
              </a:rPr>
              <a:t>z</a:t>
            </a:r>
            <a:r>
              <a:rPr sz="1400" b="1" spc="-10" dirty="0">
                <a:latin typeface="Calibri"/>
                <a:cs typeface="Calibri"/>
              </a:rPr>
              <a:t>n</a:t>
            </a:r>
            <a:r>
              <a:rPr sz="1400" b="1" dirty="0">
                <a:latin typeface="Calibri"/>
                <a:cs typeface="Calibri"/>
              </a:rPr>
              <a:t>á</a:t>
            </a:r>
            <a:r>
              <a:rPr sz="1400" b="1" spc="-10" dirty="0">
                <a:latin typeface="Calibri"/>
                <a:cs typeface="Calibri"/>
              </a:rPr>
              <a:t>l</a:t>
            </a:r>
            <a:r>
              <a:rPr sz="1400" b="1" dirty="0">
                <a:latin typeface="Calibri"/>
                <a:cs typeface="Calibri"/>
              </a:rPr>
              <a:t>a</a:t>
            </a:r>
            <a:r>
              <a:rPr sz="1400" b="1" spc="-5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a fo</a:t>
            </a:r>
            <a:r>
              <a:rPr sz="1400" b="1" spc="-10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ók, vi</a:t>
            </a:r>
            <a:r>
              <a:rPr sz="1400" b="1" spc="-10" dirty="0">
                <a:latin typeface="Calibri"/>
                <a:cs typeface="Calibri"/>
              </a:rPr>
              <a:t>d</a:t>
            </a:r>
            <a:r>
              <a:rPr sz="1400" b="1" dirty="0">
                <a:latin typeface="Calibri"/>
                <a:cs typeface="Calibri"/>
              </a:rPr>
              <a:t>eók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va</a:t>
            </a:r>
            <a:r>
              <a:rPr sz="1400" b="1" spc="-10" dirty="0">
                <a:latin typeface="Calibri"/>
                <a:cs typeface="Calibri"/>
              </a:rPr>
              <a:t>g</a:t>
            </a:r>
            <a:r>
              <a:rPr sz="1400" b="1" dirty="0">
                <a:latin typeface="Calibri"/>
                <a:cs typeface="Calibri"/>
              </a:rPr>
              <a:t>y </a:t>
            </a:r>
            <a:r>
              <a:rPr sz="1400" b="1" spc="-10" dirty="0">
                <a:latin typeface="Calibri"/>
                <a:cs typeface="Calibri"/>
              </a:rPr>
              <a:t>h</a:t>
            </a:r>
            <a:r>
              <a:rPr sz="1400" b="1" dirty="0">
                <a:latin typeface="Calibri"/>
                <a:cs typeface="Calibri"/>
              </a:rPr>
              <a:t>ang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fáj</a:t>
            </a:r>
            <a:r>
              <a:rPr sz="1400" b="1" spc="-10" dirty="0">
                <a:latin typeface="Calibri"/>
                <a:cs typeface="Calibri"/>
              </a:rPr>
              <a:t>l</a:t>
            </a:r>
            <a:r>
              <a:rPr sz="1400" b="1" dirty="0">
                <a:latin typeface="Calibri"/>
                <a:cs typeface="Calibri"/>
              </a:rPr>
              <a:t>ok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851151" y="2705861"/>
            <a:ext cx="110109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sze</a:t>
            </a:r>
            <a:r>
              <a:rPr sz="1400" b="1" spc="-10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ke</a:t>
            </a:r>
            <a:r>
              <a:rPr sz="1400" b="1" spc="-10" dirty="0">
                <a:latin typeface="Calibri"/>
                <a:cs typeface="Calibri"/>
              </a:rPr>
              <a:t>s</a:t>
            </a:r>
            <a:r>
              <a:rPr sz="1400" b="1" spc="5" dirty="0">
                <a:latin typeface="Calibri"/>
                <a:cs typeface="Calibri"/>
              </a:rPr>
              <a:t>z</a:t>
            </a:r>
            <a:r>
              <a:rPr sz="1400" b="1" spc="-10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és</a:t>
            </a:r>
            <a:r>
              <a:rPr sz="1400" b="1" spc="-10" dirty="0">
                <a:latin typeface="Calibri"/>
                <a:cs typeface="Calibri"/>
              </a:rPr>
              <a:t>é</a:t>
            </a:r>
            <a:r>
              <a:rPr sz="1400" b="1" dirty="0">
                <a:latin typeface="Calibri"/>
                <a:cs typeface="Calibri"/>
              </a:rPr>
              <a:t>re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586864" y="2117344"/>
            <a:ext cx="266954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Kód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í</a:t>
            </a:r>
            <a:r>
              <a:rPr sz="1400" b="1" dirty="0">
                <a:latin typeface="Calibri"/>
                <a:cs typeface="Calibri"/>
              </a:rPr>
              <a:t>r</a:t>
            </a:r>
            <a:r>
              <a:rPr sz="1400" b="1" spc="-10" dirty="0">
                <a:latin typeface="Calibri"/>
                <a:cs typeface="Calibri"/>
              </a:rPr>
              <a:t>á</a:t>
            </a:r>
            <a:r>
              <a:rPr sz="1400" b="1" dirty="0">
                <a:latin typeface="Calibri"/>
                <a:cs typeface="Calibri"/>
              </a:rPr>
              <a:t>sa </a:t>
            </a:r>
            <a:r>
              <a:rPr sz="1400" b="1" spc="-10" dirty="0">
                <a:latin typeface="Calibri"/>
                <a:cs typeface="Calibri"/>
              </a:rPr>
              <a:t>e</a:t>
            </a:r>
            <a:r>
              <a:rPr sz="1400" b="1" spc="5" dirty="0">
                <a:latin typeface="Calibri"/>
                <a:cs typeface="Calibri"/>
              </a:rPr>
              <a:t>g</a:t>
            </a:r>
            <a:r>
              <a:rPr sz="1400" b="1" dirty="0">
                <a:latin typeface="Calibri"/>
                <a:cs typeface="Calibri"/>
              </a:rPr>
              <a:t>y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p</a:t>
            </a:r>
            <a:r>
              <a:rPr sz="1400" b="1" spc="5" dirty="0">
                <a:latin typeface="Calibri"/>
                <a:cs typeface="Calibri"/>
              </a:rPr>
              <a:t>r</a:t>
            </a:r>
            <a:r>
              <a:rPr sz="1400" b="1" spc="-15" dirty="0">
                <a:latin typeface="Calibri"/>
                <a:cs typeface="Calibri"/>
              </a:rPr>
              <a:t>o</a:t>
            </a:r>
            <a:r>
              <a:rPr sz="1400" b="1" spc="5" dirty="0">
                <a:latin typeface="Calibri"/>
                <a:cs typeface="Calibri"/>
              </a:rPr>
              <a:t>g</a:t>
            </a:r>
            <a:r>
              <a:rPr sz="1400" b="1" spc="-10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am</a:t>
            </a:r>
            <a:r>
              <a:rPr sz="1400" b="1" spc="-10" dirty="0">
                <a:latin typeface="Calibri"/>
                <a:cs typeface="Calibri"/>
              </a:rPr>
              <a:t>o</a:t>
            </a:r>
            <a:r>
              <a:rPr sz="1400" b="1" spc="5" dirty="0">
                <a:latin typeface="Calibri"/>
                <a:cs typeface="Calibri"/>
              </a:rPr>
              <a:t>z</a:t>
            </a:r>
            <a:r>
              <a:rPr sz="1400" b="1" spc="-10" dirty="0">
                <a:latin typeface="Calibri"/>
                <a:cs typeface="Calibri"/>
              </a:rPr>
              <a:t>á</a:t>
            </a:r>
            <a:r>
              <a:rPr sz="1400" b="1" dirty="0">
                <a:latin typeface="Calibri"/>
                <a:cs typeface="Calibri"/>
              </a:rPr>
              <a:t>si </a:t>
            </a:r>
            <a:r>
              <a:rPr sz="1400" b="1" spc="-10" dirty="0">
                <a:latin typeface="Calibri"/>
                <a:cs typeface="Calibri"/>
              </a:rPr>
              <a:t>n</a:t>
            </a:r>
            <a:r>
              <a:rPr sz="1400" b="1" spc="5" dirty="0">
                <a:latin typeface="Calibri"/>
                <a:cs typeface="Calibri"/>
              </a:rPr>
              <a:t>y</a:t>
            </a:r>
            <a:r>
              <a:rPr sz="1400" b="1" spc="-10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lven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27684" y="1528444"/>
            <a:ext cx="362966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In</a:t>
            </a:r>
            <a:r>
              <a:rPr sz="1400" b="1" spc="-10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e</a:t>
            </a:r>
            <a:r>
              <a:rPr sz="1400" b="1" spc="-5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netes </a:t>
            </a:r>
            <a:r>
              <a:rPr sz="1400" b="1" spc="-10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árhe</a:t>
            </a:r>
            <a:r>
              <a:rPr sz="1400" b="1" spc="-10" dirty="0">
                <a:latin typeface="Calibri"/>
                <a:cs typeface="Calibri"/>
              </a:rPr>
              <a:t>l</a:t>
            </a:r>
            <a:r>
              <a:rPr sz="1400" b="1" spc="5" dirty="0">
                <a:latin typeface="Calibri"/>
                <a:cs typeface="Calibri"/>
              </a:rPr>
              <a:t>y</a:t>
            </a:r>
            <a:r>
              <a:rPr sz="1400" b="1" spc="-10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k </a:t>
            </a:r>
            <a:r>
              <a:rPr sz="1400" b="1" spc="-10" dirty="0">
                <a:latin typeface="Calibri"/>
                <a:cs typeface="Calibri"/>
              </a:rPr>
              <a:t>h</a:t>
            </a:r>
            <a:r>
              <a:rPr sz="1400" b="1" dirty="0">
                <a:latin typeface="Calibri"/>
                <a:cs typeface="Calibri"/>
              </a:rPr>
              <a:t>as</a:t>
            </a:r>
            <a:r>
              <a:rPr sz="1400" b="1" spc="-10" dirty="0">
                <a:latin typeface="Calibri"/>
                <a:cs typeface="Calibri"/>
              </a:rPr>
              <a:t>z</a:t>
            </a:r>
            <a:r>
              <a:rPr sz="1400" b="1" dirty="0">
                <a:latin typeface="Calibri"/>
                <a:cs typeface="Calibri"/>
              </a:rPr>
              <a:t>n</a:t>
            </a:r>
            <a:r>
              <a:rPr sz="1400" b="1" spc="-10" dirty="0">
                <a:latin typeface="Calibri"/>
                <a:cs typeface="Calibri"/>
              </a:rPr>
              <a:t>á</a:t>
            </a:r>
            <a:r>
              <a:rPr sz="1400" b="1" dirty="0">
                <a:latin typeface="Calibri"/>
                <a:cs typeface="Calibri"/>
              </a:rPr>
              <a:t>l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ta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d</a:t>
            </a:r>
            <a:r>
              <a:rPr sz="1400" b="1" dirty="0">
                <a:latin typeface="Calibri"/>
                <a:cs typeface="Calibri"/>
              </a:rPr>
              <a:t>okum</a:t>
            </a:r>
            <a:r>
              <a:rPr sz="1400" b="1" spc="-1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n</a:t>
            </a:r>
            <a:r>
              <a:rPr sz="1400" b="1" spc="5" dirty="0">
                <a:latin typeface="Calibri"/>
                <a:cs typeface="Calibri"/>
              </a:rPr>
              <a:t>t</a:t>
            </a:r>
            <a:r>
              <a:rPr sz="1400" b="1" spc="-10" dirty="0">
                <a:latin typeface="Calibri"/>
                <a:cs typeface="Calibri"/>
              </a:rPr>
              <a:t>u</a:t>
            </a:r>
            <a:r>
              <a:rPr sz="1400" b="1" dirty="0">
                <a:latin typeface="Calibri"/>
                <a:cs typeface="Calibri"/>
              </a:rPr>
              <a:t>mok,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35914" y="1745742"/>
            <a:ext cx="373761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ké</a:t>
            </a:r>
            <a:r>
              <a:rPr sz="1400" b="1" spc="-10" dirty="0">
                <a:latin typeface="Calibri"/>
                <a:cs typeface="Calibri"/>
              </a:rPr>
              <a:t>p</a:t>
            </a:r>
            <a:r>
              <a:rPr sz="1400" b="1" dirty="0">
                <a:latin typeface="Calibri"/>
                <a:cs typeface="Calibri"/>
              </a:rPr>
              <a:t>ek, </a:t>
            </a:r>
            <a:r>
              <a:rPr sz="1400" b="1" spc="-10" dirty="0">
                <a:latin typeface="Calibri"/>
                <a:cs typeface="Calibri"/>
              </a:rPr>
              <a:t>z</a:t>
            </a:r>
            <a:r>
              <a:rPr sz="1400" b="1" dirty="0">
                <a:latin typeface="Calibri"/>
                <a:cs typeface="Calibri"/>
              </a:rPr>
              <a:t>e</a:t>
            </a:r>
            <a:r>
              <a:rPr sz="1400" b="1" spc="-10" dirty="0">
                <a:latin typeface="Calibri"/>
                <a:cs typeface="Calibri"/>
              </a:rPr>
              <a:t>n</a:t>
            </a:r>
            <a:r>
              <a:rPr sz="1400" b="1" dirty="0">
                <a:latin typeface="Calibri"/>
                <a:cs typeface="Calibri"/>
              </a:rPr>
              <a:t>e,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v</a:t>
            </a:r>
            <a:r>
              <a:rPr sz="1400" b="1" spc="-15" dirty="0">
                <a:latin typeface="Calibri"/>
                <a:cs typeface="Calibri"/>
              </a:rPr>
              <a:t>i</a:t>
            </a:r>
            <a:r>
              <a:rPr sz="1400" b="1" dirty="0">
                <a:latin typeface="Calibri"/>
                <a:cs typeface="Calibri"/>
              </a:rPr>
              <a:t>deo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va</a:t>
            </a:r>
            <a:r>
              <a:rPr sz="1400" b="1" spc="-10" dirty="0">
                <a:latin typeface="Calibri"/>
                <a:cs typeface="Calibri"/>
              </a:rPr>
              <a:t>g</a:t>
            </a:r>
            <a:r>
              <a:rPr sz="1400" b="1" dirty="0">
                <a:latin typeface="Calibri"/>
                <a:cs typeface="Calibri"/>
              </a:rPr>
              <a:t>y </a:t>
            </a:r>
            <a:r>
              <a:rPr sz="1400" b="1" spc="-10" dirty="0">
                <a:latin typeface="Calibri"/>
                <a:cs typeface="Calibri"/>
              </a:rPr>
              <a:t>e</a:t>
            </a:r>
            <a:r>
              <a:rPr sz="1400" b="1" spc="5" dirty="0">
                <a:latin typeface="Calibri"/>
                <a:cs typeface="Calibri"/>
              </a:rPr>
              <a:t>g</a:t>
            </a:r>
            <a:r>
              <a:rPr sz="1400" b="1" spc="-10" dirty="0">
                <a:latin typeface="Calibri"/>
                <a:cs typeface="Calibri"/>
              </a:rPr>
              <a:t>y</a:t>
            </a:r>
            <a:r>
              <a:rPr sz="1400" b="1" dirty="0">
                <a:latin typeface="Calibri"/>
                <a:cs typeface="Calibri"/>
              </a:rPr>
              <a:t>éb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f</a:t>
            </a:r>
            <a:r>
              <a:rPr sz="1400" b="1" spc="-10" dirty="0">
                <a:latin typeface="Calibri"/>
                <a:cs typeface="Calibri"/>
              </a:rPr>
              <a:t>á</a:t>
            </a:r>
            <a:r>
              <a:rPr sz="1400" b="1" dirty="0">
                <a:latin typeface="Calibri"/>
                <a:cs typeface="Calibri"/>
              </a:rPr>
              <a:t>jl</a:t>
            </a:r>
            <a:r>
              <a:rPr sz="1400" b="1" spc="-15" dirty="0">
                <a:latin typeface="Calibri"/>
                <a:cs typeface="Calibri"/>
              </a:rPr>
              <a:t>o</a:t>
            </a:r>
            <a:r>
              <a:rPr sz="1400" b="1" dirty="0">
                <a:latin typeface="Calibri"/>
                <a:cs typeface="Calibri"/>
              </a:rPr>
              <a:t>k m</a:t>
            </a:r>
            <a:r>
              <a:rPr sz="1400" b="1" spc="-15" dirty="0">
                <a:latin typeface="Calibri"/>
                <a:cs typeface="Calibri"/>
              </a:rPr>
              <a:t>a</a:t>
            </a:r>
            <a:r>
              <a:rPr sz="1400" b="1" spc="5" dirty="0">
                <a:latin typeface="Calibri"/>
                <a:cs typeface="Calibri"/>
              </a:rPr>
              <a:t>g</a:t>
            </a:r>
            <a:r>
              <a:rPr sz="1400" b="1" spc="-10" dirty="0">
                <a:latin typeface="Calibri"/>
                <a:cs typeface="Calibri"/>
              </a:rPr>
              <a:t>á</a:t>
            </a:r>
            <a:r>
              <a:rPr sz="1400" b="1" dirty="0">
                <a:latin typeface="Calibri"/>
                <a:cs typeface="Calibri"/>
              </a:rPr>
              <a:t>nc</a:t>
            </a:r>
            <a:r>
              <a:rPr sz="1400" b="1" spc="-10" dirty="0">
                <a:latin typeface="Calibri"/>
                <a:cs typeface="Calibri"/>
              </a:rPr>
              <a:t>é</a:t>
            </a:r>
            <a:r>
              <a:rPr sz="1400" b="1" dirty="0">
                <a:latin typeface="Calibri"/>
                <a:cs typeface="Calibri"/>
              </a:rPr>
              <a:t>l</a:t>
            </a:r>
            <a:r>
              <a:rPr sz="1400" b="1" spc="5" dirty="0">
                <a:latin typeface="Calibri"/>
                <a:cs typeface="Calibri"/>
              </a:rPr>
              <a:t>r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…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332738" y="5301234"/>
            <a:ext cx="4320540" cy="576580"/>
          </a:xfrm>
          <a:custGeom>
            <a:avLst/>
            <a:gdLst/>
            <a:ahLst/>
            <a:cxnLst/>
            <a:rect l="l" t="t" r="r" b="b"/>
            <a:pathLst>
              <a:path w="4320540" h="576579">
                <a:moveTo>
                  <a:pt x="0" y="288035"/>
                </a:moveTo>
                <a:lnTo>
                  <a:pt x="28275" y="241302"/>
                </a:lnTo>
                <a:lnTo>
                  <a:pt x="62785" y="218800"/>
                </a:lnTo>
                <a:lnTo>
                  <a:pt x="110136" y="196973"/>
                </a:lnTo>
                <a:lnTo>
                  <a:pt x="169771" y="175896"/>
                </a:lnTo>
                <a:lnTo>
                  <a:pt x="241134" y="155643"/>
                </a:lnTo>
                <a:lnTo>
                  <a:pt x="323669" y="136287"/>
                </a:lnTo>
                <a:lnTo>
                  <a:pt x="416820" y="117902"/>
                </a:lnTo>
                <a:lnTo>
                  <a:pt x="520030" y="100563"/>
                </a:lnTo>
                <a:lnTo>
                  <a:pt x="632745" y="84343"/>
                </a:lnTo>
                <a:lnTo>
                  <a:pt x="754408" y="69317"/>
                </a:lnTo>
                <a:lnTo>
                  <a:pt x="884462" y="55558"/>
                </a:lnTo>
                <a:lnTo>
                  <a:pt x="1022352" y="43141"/>
                </a:lnTo>
                <a:lnTo>
                  <a:pt x="1167521" y="32140"/>
                </a:lnTo>
                <a:lnTo>
                  <a:pt x="1319414" y="22627"/>
                </a:lnTo>
                <a:lnTo>
                  <a:pt x="1477475" y="14679"/>
                </a:lnTo>
                <a:lnTo>
                  <a:pt x="1641147" y="8368"/>
                </a:lnTo>
                <a:lnTo>
                  <a:pt x="1809874" y="3768"/>
                </a:lnTo>
                <a:lnTo>
                  <a:pt x="1983100" y="954"/>
                </a:lnTo>
                <a:lnTo>
                  <a:pt x="2160270" y="0"/>
                </a:lnTo>
                <a:lnTo>
                  <a:pt x="2337439" y="954"/>
                </a:lnTo>
                <a:lnTo>
                  <a:pt x="2510665" y="3768"/>
                </a:lnTo>
                <a:lnTo>
                  <a:pt x="2679392" y="8368"/>
                </a:lnTo>
                <a:lnTo>
                  <a:pt x="2843064" y="14679"/>
                </a:lnTo>
                <a:lnTo>
                  <a:pt x="3001125" y="22627"/>
                </a:lnTo>
                <a:lnTo>
                  <a:pt x="3153018" y="32140"/>
                </a:lnTo>
                <a:lnTo>
                  <a:pt x="3298187" y="43141"/>
                </a:lnTo>
                <a:lnTo>
                  <a:pt x="3436077" y="55558"/>
                </a:lnTo>
                <a:lnTo>
                  <a:pt x="3566131" y="69317"/>
                </a:lnTo>
                <a:lnTo>
                  <a:pt x="3687794" y="84343"/>
                </a:lnTo>
                <a:lnTo>
                  <a:pt x="3800509" y="100563"/>
                </a:lnTo>
                <a:lnTo>
                  <a:pt x="3903719" y="117902"/>
                </a:lnTo>
                <a:lnTo>
                  <a:pt x="3996870" y="136287"/>
                </a:lnTo>
                <a:lnTo>
                  <a:pt x="4079405" y="155643"/>
                </a:lnTo>
                <a:lnTo>
                  <a:pt x="4150768" y="175896"/>
                </a:lnTo>
                <a:lnTo>
                  <a:pt x="4210403" y="196973"/>
                </a:lnTo>
                <a:lnTo>
                  <a:pt x="4257754" y="218800"/>
                </a:lnTo>
                <a:lnTo>
                  <a:pt x="4292264" y="241302"/>
                </a:lnTo>
                <a:lnTo>
                  <a:pt x="4320540" y="288035"/>
                </a:lnTo>
                <a:lnTo>
                  <a:pt x="4313378" y="311659"/>
                </a:lnTo>
                <a:lnTo>
                  <a:pt x="4257754" y="357255"/>
                </a:lnTo>
                <a:lnTo>
                  <a:pt x="4210403" y="379078"/>
                </a:lnTo>
                <a:lnTo>
                  <a:pt x="4150768" y="400153"/>
                </a:lnTo>
                <a:lnTo>
                  <a:pt x="4079405" y="420406"/>
                </a:lnTo>
                <a:lnTo>
                  <a:pt x="3996870" y="439762"/>
                </a:lnTo>
                <a:lnTo>
                  <a:pt x="3903719" y="458147"/>
                </a:lnTo>
                <a:lnTo>
                  <a:pt x="3800509" y="475487"/>
                </a:lnTo>
                <a:lnTo>
                  <a:pt x="3687794" y="491709"/>
                </a:lnTo>
                <a:lnTo>
                  <a:pt x="3566131" y="506737"/>
                </a:lnTo>
                <a:lnTo>
                  <a:pt x="3436077" y="520498"/>
                </a:lnTo>
                <a:lnTo>
                  <a:pt x="3298187" y="532918"/>
                </a:lnTo>
                <a:lnTo>
                  <a:pt x="3153018" y="543922"/>
                </a:lnTo>
                <a:lnTo>
                  <a:pt x="3001125" y="553437"/>
                </a:lnTo>
                <a:lnTo>
                  <a:pt x="2843064" y="561387"/>
                </a:lnTo>
                <a:lnTo>
                  <a:pt x="2679392" y="567701"/>
                </a:lnTo>
                <a:lnTo>
                  <a:pt x="2510665" y="572302"/>
                </a:lnTo>
                <a:lnTo>
                  <a:pt x="2337439" y="575117"/>
                </a:lnTo>
                <a:lnTo>
                  <a:pt x="2160270" y="576071"/>
                </a:lnTo>
                <a:lnTo>
                  <a:pt x="1983100" y="575117"/>
                </a:lnTo>
                <a:lnTo>
                  <a:pt x="1809874" y="572302"/>
                </a:lnTo>
                <a:lnTo>
                  <a:pt x="1641147" y="567701"/>
                </a:lnTo>
                <a:lnTo>
                  <a:pt x="1477475" y="561387"/>
                </a:lnTo>
                <a:lnTo>
                  <a:pt x="1319414" y="553437"/>
                </a:lnTo>
                <a:lnTo>
                  <a:pt x="1167521" y="543922"/>
                </a:lnTo>
                <a:lnTo>
                  <a:pt x="1022352" y="532918"/>
                </a:lnTo>
                <a:lnTo>
                  <a:pt x="884462" y="520498"/>
                </a:lnTo>
                <a:lnTo>
                  <a:pt x="754408" y="506737"/>
                </a:lnTo>
                <a:lnTo>
                  <a:pt x="632745" y="491709"/>
                </a:lnTo>
                <a:lnTo>
                  <a:pt x="520030" y="475487"/>
                </a:lnTo>
                <a:lnTo>
                  <a:pt x="416820" y="458147"/>
                </a:lnTo>
                <a:lnTo>
                  <a:pt x="323669" y="439762"/>
                </a:lnTo>
                <a:lnTo>
                  <a:pt x="241134" y="420406"/>
                </a:lnTo>
                <a:lnTo>
                  <a:pt x="169771" y="400153"/>
                </a:lnTo>
                <a:lnTo>
                  <a:pt x="110136" y="379078"/>
                </a:lnTo>
                <a:lnTo>
                  <a:pt x="62785" y="357255"/>
                </a:lnTo>
                <a:lnTo>
                  <a:pt x="28275" y="334757"/>
                </a:lnTo>
                <a:lnTo>
                  <a:pt x="0" y="288035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583942" y="6376289"/>
            <a:ext cx="626554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i="1" spc="-25" dirty="0">
                <a:latin typeface="Calibri"/>
                <a:cs typeface="Calibri"/>
              </a:rPr>
              <a:t>F</a:t>
            </a:r>
            <a:r>
              <a:rPr sz="1400" b="1" i="1" dirty="0">
                <a:latin typeface="Calibri"/>
                <a:cs typeface="Calibri"/>
              </a:rPr>
              <a:t>orrás:</a:t>
            </a:r>
            <a:r>
              <a:rPr sz="1400" b="1" i="1" spc="-3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E</a:t>
            </a:r>
            <a:r>
              <a:rPr sz="1400" b="1" i="1" spc="-15" dirty="0">
                <a:latin typeface="Calibri"/>
                <a:cs typeface="Calibri"/>
              </a:rPr>
              <a:t>s</a:t>
            </a:r>
            <a:r>
              <a:rPr sz="1400" b="1" i="1" spc="-10" dirty="0">
                <a:latin typeface="Calibri"/>
                <a:cs typeface="Calibri"/>
              </a:rPr>
              <a:t>ze</a:t>
            </a:r>
            <a:r>
              <a:rPr sz="1400" b="1" i="1" spc="-20" dirty="0">
                <a:latin typeface="Calibri"/>
                <a:cs typeface="Calibri"/>
              </a:rPr>
              <a:t>n</a:t>
            </a:r>
            <a:r>
              <a:rPr sz="1400" b="1" i="1" dirty="0">
                <a:latin typeface="Calibri"/>
                <a:cs typeface="Calibri"/>
              </a:rPr>
              <a:t>yi</a:t>
            </a:r>
            <a:r>
              <a:rPr sz="1400" b="1" i="1" spc="5" dirty="0">
                <a:latin typeface="Calibri"/>
                <a:cs typeface="Calibri"/>
              </a:rPr>
              <a:t>n</a:t>
            </a:r>
            <a:r>
              <a:rPr sz="1400" b="1" i="1" dirty="0">
                <a:latin typeface="Calibri"/>
                <a:cs typeface="Calibri"/>
              </a:rPr>
              <a:t>é</a:t>
            </a:r>
            <a:r>
              <a:rPr sz="1400" b="1" i="1" spc="-1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Borb</a:t>
            </a:r>
            <a:r>
              <a:rPr sz="1400" b="1" i="1" spc="-10" dirty="0">
                <a:latin typeface="Calibri"/>
                <a:cs typeface="Calibri"/>
              </a:rPr>
              <a:t>é</a:t>
            </a:r>
            <a:r>
              <a:rPr sz="1400" b="1" i="1" dirty="0">
                <a:latin typeface="Calibri"/>
                <a:cs typeface="Calibri"/>
              </a:rPr>
              <a:t>ly</a:t>
            </a:r>
            <a:r>
              <a:rPr sz="1400" b="1" i="1" spc="-15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Mári</a:t>
            </a:r>
            <a:r>
              <a:rPr sz="1400" b="1" i="1" spc="10" dirty="0">
                <a:latin typeface="Calibri"/>
                <a:cs typeface="Calibri"/>
              </a:rPr>
              <a:t>a</a:t>
            </a:r>
            <a:r>
              <a:rPr sz="1400" i="1" dirty="0">
                <a:latin typeface="Calibri"/>
                <a:cs typeface="Calibri"/>
              </a:rPr>
              <a:t>:</a:t>
            </a:r>
            <a:r>
              <a:rPr sz="1400" i="1" spc="-2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A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mag</a:t>
            </a:r>
            <a:r>
              <a:rPr sz="1400" i="1" spc="-10" dirty="0">
                <a:latin typeface="Calibri"/>
                <a:cs typeface="Calibri"/>
              </a:rPr>
              <a:t>y</a:t>
            </a:r>
            <a:r>
              <a:rPr sz="1400" i="1" dirty="0">
                <a:latin typeface="Calibri"/>
                <a:cs typeface="Calibri"/>
              </a:rPr>
              <a:t>ar </a:t>
            </a:r>
            <a:r>
              <a:rPr sz="1400" i="1" spc="-50" dirty="0">
                <a:latin typeface="Calibri"/>
                <a:cs typeface="Calibri"/>
              </a:rPr>
              <a:t>k</a:t>
            </a:r>
            <a:r>
              <a:rPr sz="1400" i="1" dirty="0">
                <a:latin typeface="Calibri"/>
                <a:cs typeface="Calibri"/>
              </a:rPr>
              <a:t>ö</a:t>
            </a:r>
            <a:r>
              <a:rPr sz="1400" i="1" spc="-30" dirty="0">
                <a:latin typeface="Calibri"/>
                <a:cs typeface="Calibri"/>
              </a:rPr>
              <a:t>n</a:t>
            </a:r>
            <a:r>
              <a:rPr sz="1400" i="1" dirty="0">
                <a:latin typeface="Calibri"/>
                <a:cs typeface="Calibri"/>
              </a:rPr>
              <a:t>yv</a:t>
            </a:r>
            <a:r>
              <a:rPr sz="1400" i="1" spc="-30" dirty="0">
                <a:latin typeface="Calibri"/>
                <a:cs typeface="Calibri"/>
              </a:rPr>
              <a:t>t</a:t>
            </a:r>
            <a:r>
              <a:rPr sz="1400" i="1" dirty="0">
                <a:latin typeface="Calibri"/>
                <a:cs typeface="Calibri"/>
              </a:rPr>
              <a:t>árosok</a:t>
            </a:r>
            <a:r>
              <a:rPr sz="1400" i="1" spc="-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digi</a:t>
            </a:r>
            <a:r>
              <a:rPr sz="1400" i="1" spc="-30" dirty="0">
                <a:latin typeface="Calibri"/>
                <a:cs typeface="Calibri"/>
              </a:rPr>
              <a:t>t</a:t>
            </a:r>
            <a:r>
              <a:rPr sz="1400" i="1" dirty="0">
                <a:latin typeface="Calibri"/>
                <a:cs typeface="Calibri"/>
              </a:rPr>
              <a:t>ális</a:t>
            </a:r>
            <a:r>
              <a:rPr sz="1400" i="1" spc="20" dirty="0">
                <a:latin typeface="Calibri"/>
                <a:cs typeface="Calibri"/>
              </a:rPr>
              <a:t> </a:t>
            </a:r>
            <a:r>
              <a:rPr sz="1400" i="1" spc="-55" dirty="0">
                <a:latin typeface="Calibri"/>
                <a:cs typeface="Calibri"/>
              </a:rPr>
              <a:t>k</a:t>
            </a:r>
            <a:r>
              <a:rPr sz="1400" i="1" dirty="0">
                <a:latin typeface="Calibri"/>
                <a:cs typeface="Calibri"/>
              </a:rPr>
              <a:t>omp</a:t>
            </a:r>
            <a:r>
              <a:rPr sz="1400" i="1" spc="-15" dirty="0">
                <a:latin typeface="Calibri"/>
                <a:cs typeface="Calibri"/>
              </a:rPr>
              <a:t>et</a:t>
            </a:r>
            <a:r>
              <a:rPr sz="1400" i="1" dirty="0">
                <a:latin typeface="Calibri"/>
                <a:cs typeface="Calibri"/>
              </a:rPr>
              <a:t>enciamérése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268" y="431291"/>
            <a:ext cx="7267194" cy="645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3840" y="0"/>
            <a:ext cx="7258050" cy="9166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21764" y="1040891"/>
            <a:ext cx="3784854" cy="6454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26335" y="409955"/>
            <a:ext cx="3775710" cy="11163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4474" y="43840"/>
            <a:ext cx="6507480" cy="1143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b="1" spc="-9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ö</a:t>
            </a:r>
            <a:r>
              <a:rPr sz="4000" b="1" spc="-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4000" b="1" spc="-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000" b="1" spc="-1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ő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ol</a:t>
            </a:r>
            <a:r>
              <a:rPr sz="4000" b="1" spc="-7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asm</a:t>
            </a:r>
            <a:r>
              <a:rPr sz="4000" b="1" spc="-35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4000" b="1" spc="-1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40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hel</a:t>
            </a:r>
            <a:r>
              <a:rPr sz="4000" b="1" spc="-4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4000" b="1" spc="-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zínek</a:t>
            </a:r>
            <a:endParaRPr sz="4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10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ál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4000" b="1" spc="-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-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fiúk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341118"/>
            <a:ext cx="9144000" cy="55168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5088" y="588263"/>
            <a:ext cx="5721858" cy="645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9660" y="0"/>
            <a:ext cx="5712714" cy="10751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40051" y="1197863"/>
            <a:ext cx="4010405" cy="6454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44623" y="568451"/>
            <a:ext cx="4001262" cy="11163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90014" y="201447"/>
            <a:ext cx="4966335" cy="1143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Egy</a:t>
            </a:r>
            <a:r>
              <a:rPr sz="4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so</a:t>
            </a:r>
            <a:r>
              <a:rPr sz="4000" b="1" spc="-6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áig</a:t>
            </a:r>
            <a:r>
              <a:rPr sz="40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r>
              <a:rPr sz="4000" b="1" spc="-4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old</a:t>
            </a:r>
            <a:r>
              <a:rPr sz="4000" b="1" spc="-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tlan</a:t>
            </a:r>
            <a:endParaRPr sz="4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4000" b="1" spc="-6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odalmi</a:t>
            </a:r>
            <a:r>
              <a:rPr sz="40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7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ej</a:t>
            </a:r>
            <a:r>
              <a:rPr sz="4000" b="1" spc="-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ély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341118"/>
            <a:ext cx="9144000" cy="55168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9891" y="644651"/>
            <a:ext cx="2736342" cy="645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4463" y="13716"/>
            <a:ext cx="2727198" cy="1116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27960" y="644651"/>
            <a:ext cx="2707386" cy="6454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32532" y="13716"/>
            <a:ext cx="2698242" cy="11163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87467" y="644651"/>
            <a:ext cx="2198369" cy="6454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92040" y="13716"/>
            <a:ext cx="2189225" cy="11163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2023" y="1254252"/>
            <a:ext cx="7245858" cy="6454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6595" y="623316"/>
            <a:ext cx="7236714" cy="11163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7230" y="257683"/>
            <a:ext cx="6599555" cy="1143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67359">
              <a:lnSpc>
                <a:spcPct val="100000"/>
              </a:lnSpc>
            </a:pP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7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ej</a:t>
            </a:r>
            <a:r>
              <a:rPr sz="4000" b="1" spc="-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él</a:t>
            </a:r>
            <a:r>
              <a:rPr sz="4000" b="1" spc="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7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000" b="1" spc="-9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0" b="1" spc="-1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4000" b="1" spc="-8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4000" b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Miklós i</a:t>
            </a:r>
            <a:r>
              <a:rPr sz="4000" b="1" spc="-6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odalo</a:t>
            </a:r>
            <a:r>
              <a:rPr sz="4000" b="1" spc="-7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000" b="1" spc="-6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ör</a:t>
            </a:r>
            <a:r>
              <a:rPr sz="4000" b="1" spc="-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én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4000" b="1" spc="-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40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9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ej</a:t>
            </a:r>
            <a:r>
              <a:rPr sz="4000" b="1" spc="-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-4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000" b="1" spc="-75" dirty="0">
                <a:solidFill>
                  <a:srgbClr val="FFFFFF"/>
                </a:solidFill>
                <a:latin typeface="Calibri"/>
                <a:cs typeface="Calibri"/>
              </a:rPr>
              <a:t>tt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0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meg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1341118"/>
            <a:ext cx="9144000" cy="55168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871" y="522731"/>
            <a:ext cx="7419594" cy="578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" y="0"/>
            <a:ext cx="7413498" cy="9608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21051" y="1071372"/>
            <a:ext cx="2911602" cy="5783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24100" y="502919"/>
            <a:ext cx="2905505" cy="10066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1769" y="184175"/>
            <a:ext cx="6738620" cy="1006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5171440" algn="l"/>
              </a:tabLst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00" b="1" spc="-40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600" b="1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00" b="1" spc="-40" dirty="0">
                <a:solidFill>
                  <a:srgbClr val="FFFFFF"/>
                </a:solidFill>
                <a:latin typeface="Calibri"/>
                <a:cs typeface="Calibri"/>
              </a:rPr>
              <a:t>tt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a meg a „</a:t>
            </a:r>
            <a:r>
              <a:rPr sz="3600" b="1" spc="-6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örúti	hajnal</a:t>
            </a:r>
            <a:r>
              <a:rPr sz="3600" b="1" spc="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endParaRPr sz="36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3600" b="1" spc="-3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óth Á</a:t>
            </a:r>
            <a:r>
              <a:rPr sz="3600" b="1" spc="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pád?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8267" y="1511071"/>
            <a:ext cx="8497570" cy="4025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00" b="1" dirty="0">
                <a:latin typeface="Calibri"/>
                <a:cs typeface="Calibri"/>
              </a:rPr>
              <a:t>Mit</a:t>
            </a:r>
            <a:r>
              <a:rPr sz="2600" b="1" spc="-10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t</a:t>
            </a:r>
            <a:r>
              <a:rPr sz="2600" b="1" spc="-15" dirty="0">
                <a:latin typeface="Calibri"/>
                <a:cs typeface="Calibri"/>
              </a:rPr>
              <a:t>u</a:t>
            </a:r>
            <a:r>
              <a:rPr sz="2600" b="1" dirty="0">
                <a:latin typeface="Calibri"/>
                <a:cs typeface="Calibri"/>
              </a:rPr>
              <a:t>d</a:t>
            </a:r>
            <a:r>
              <a:rPr sz="2600" b="1" spc="-20" dirty="0">
                <a:latin typeface="Calibri"/>
                <a:cs typeface="Calibri"/>
              </a:rPr>
              <a:t>h</a:t>
            </a:r>
            <a:r>
              <a:rPr sz="2600" b="1" spc="-30" dirty="0">
                <a:latin typeface="Calibri"/>
                <a:cs typeface="Calibri"/>
              </a:rPr>
              <a:t>a</a:t>
            </a:r>
            <a:r>
              <a:rPr sz="2600" b="1" dirty="0">
                <a:latin typeface="Calibri"/>
                <a:cs typeface="Calibri"/>
              </a:rPr>
              <a:t>t</a:t>
            </a:r>
            <a:r>
              <a:rPr sz="2600" b="1" spc="-15" dirty="0">
                <a:latin typeface="Calibri"/>
                <a:cs typeface="Calibri"/>
              </a:rPr>
              <a:t>u</a:t>
            </a:r>
            <a:r>
              <a:rPr sz="2600" b="1" dirty="0">
                <a:latin typeface="Calibri"/>
                <a:cs typeface="Calibri"/>
              </a:rPr>
              <a:t>nk</a:t>
            </a:r>
            <a:r>
              <a:rPr sz="2600" b="1" spc="20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meg </a:t>
            </a:r>
            <a:r>
              <a:rPr sz="2600" b="1" spc="-235" dirty="0">
                <a:latin typeface="Calibri"/>
                <a:cs typeface="Calibri"/>
              </a:rPr>
              <a:t>T</a:t>
            </a:r>
            <a:r>
              <a:rPr sz="2600" b="1" dirty="0">
                <a:latin typeface="Calibri"/>
                <a:cs typeface="Calibri"/>
              </a:rPr>
              <a:t>óth</a:t>
            </a:r>
            <a:r>
              <a:rPr sz="2600" b="1" spc="-5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Árp</a:t>
            </a:r>
            <a:r>
              <a:rPr sz="2600" b="1" spc="-10" dirty="0">
                <a:latin typeface="Calibri"/>
                <a:cs typeface="Calibri"/>
              </a:rPr>
              <a:t>á</a:t>
            </a:r>
            <a:r>
              <a:rPr sz="2600" b="1" dirty="0">
                <a:latin typeface="Calibri"/>
                <a:cs typeface="Calibri"/>
              </a:rPr>
              <a:t>d</a:t>
            </a:r>
            <a:r>
              <a:rPr sz="2600" b="1" spc="-45" dirty="0">
                <a:latin typeface="Calibri"/>
                <a:cs typeface="Calibri"/>
              </a:rPr>
              <a:t>r</a:t>
            </a:r>
            <a:r>
              <a:rPr sz="2600" b="1" dirty="0">
                <a:latin typeface="Calibri"/>
                <a:cs typeface="Calibri"/>
              </a:rPr>
              <a:t>ól</a:t>
            </a:r>
            <a:endParaRPr sz="2600">
              <a:latin typeface="Calibri"/>
              <a:cs typeface="Calibri"/>
            </a:endParaRPr>
          </a:p>
          <a:p>
            <a:pPr marL="12700" marR="177165">
              <a:lnSpc>
                <a:spcPct val="120000"/>
              </a:lnSpc>
            </a:pPr>
            <a:r>
              <a:rPr sz="2600" dirty="0">
                <a:latin typeface="Calibri"/>
                <a:cs typeface="Calibri"/>
              </a:rPr>
              <a:t>He</a:t>
            </a:r>
            <a:r>
              <a:rPr sz="2600" spc="-30" dirty="0">
                <a:latin typeface="Calibri"/>
                <a:cs typeface="Calibri"/>
              </a:rPr>
              <a:t>g</a:t>
            </a:r>
            <a:r>
              <a:rPr sz="2600" dirty="0">
                <a:latin typeface="Calibri"/>
                <a:cs typeface="Calibri"/>
              </a:rPr>
              <a:t>edüs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G</a:t>
            </a:r>
            <a:r>
              <a:rPr sz="2600" spc="-25" dirty="0">
                <a:latin typeface="Calibri"/>
                <a:cs typeface="Calibri"/>
              </a:rPr>
              <a:t>é</a:t>
            </a:r>
            <a:r>
              <a:rPr sz="2600" spc="-45" dirty="0">
                <a:latin typeface="Calibri"/>
                <a:cs typeface="Calibri"/>
              </a:rPr>
              <a:t>z</a:t>
            </a:r>
            <a:r>
              <a:rPr sz="2600" dirty="0">
                <a:latin typeface="Calibri"/>
                <a:cs typeface="Calibri"/>
              </a:rPr>
              <a:t>a: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mag</a:t>
            </a:r>
            <a:r>
              <a:rPr sz="2600" spc="-50" dirty="0">
                <a:latin typeface="Calibri"/>
                <a:cs typeface="Calibri"/>
              </a:rPr>
              <a:t>y</a:t>
            </a:r>
            <a:r>
              <a:rPr sz="2600" dirty="0">
                <a:latin typeface="Calibri"/>
                <a:cs typeface="Calibri"/>
              </a:rPr>
              <a:t>ar i</a:t>
            </a:r>
            <a:r>
              <a:rPr sz="2600" spc="-30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odalom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-35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c</a:t>
            </a:r>
            <a:r>
              <a:rPr sz="2600" spc="-80" dirty="0">
                <a:latin typeface="Calibri"/>
                <a:cs typeface="Calibri"/>
              </a:rPr>
              <a:t>k</a:t>
            </a:r>
            <a:r>
              <a:rPr sz="2600" dirty="0">
                <a:latin typeface="Calibri"/>
                <a:cs typeface="Calibri"/>
              </a:rPr>
              <a:t>épcsa</a:t>
            </a:r>
            <a:r>
              <a:rPr sz="2600" spc="5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no</a:t>
            </a:r>
            <a:r>
              <a:rPr sz="2600" spc="-50" dirty="0">
                <a:latin typeface="Calibri"/>
                <a:cs typeface="Calibri"/>
              </a:rPr>
              <a:t>k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című </a:t>
            </a:r>
            <a:r>
              <a:rPr sz="2600" spc="-85" dirty="0">
                <a:latin typeface="Calibri"/>
                <a:cs typeface="Calibri"/>
              </a:rPr>
              <a:t>k</a:t>
            </a:r>
            <a:r>
              <a:rPr sz="2600" dirty="0">
                <a:latin typeface="Calibri"/>
                <a:cs typeface="Calibri"/>
              </a:rPr>
              <a:t>ö</a:t>
            </a:r>
            <a:r>
              <a:rPr sz="2600" spc="-55" dirty="0">
                <a:latin typeface="Calibri"/>
                <a:cs typeface="Calibri"/>
              </a:rPr>
              <a:t>n</a:t>
            </a:r>
            <a:r>
              <a:rPr sz="2600" spc="5" dirty="0">
                <a:latin typeface="Calibri"/>
                <a:cs typeface="Calibri"/>
              </a:rPr>
              <a:t>y</a:t>
            </a:r>
            <a:r>
              <a:rPr sz="2600" spc="-30" dirty="0">
                <a:latin typeface="Calibri"/>
                <a:cs typeface="Calibri"/>
              </a:rPr>
              <a:t>v</a:t>
            </a:r>
            <a:r>
              <a:rPr sz="2600" dirty="0">
                <a:latin typeface="Calibri"/>
                <a:cs typeface="Calibri"/>
              </a:rPr>
              <a:t>éből?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i="1" u="heavy" spc="-20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h</a:t>
            </a:r>
            <a:r>
              <a:rPr sz="2600" i="1" u="heavy" spc="-2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t</a:t>
            </a:r>
            <a:r>
              <a:rPr sz="2600" i="1" u="heavy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t</a:t>
            </a:r>
            <a:r>
              <a:rPr sz="2600" i="1" u="heavy" spc="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p</a:t>
            </a:r>
            <a:r>
              <a:rPr sz="2600" i="1" u="heavy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://mek.</a:t>
            </a:r>
            <a:r>
              <a:rPr sz="2600" i="1" u="heavy" spc="-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o</a:t>
            </a:r>
            <a:r>
              <a:rPr sz="2600" i="1" u="heavy" spc="-3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s</a:t>
            </a:r>
            <a:r>
              <a:rPr sz="2600" i="1" u="heavy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zk</a:t>
            </a:r>
            <a:r>
              <a:rPr sz="2600" i="1" u="heavy" spc="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.</a:t>
            </a:r>
            <a:r>
              <a:rPr sz="2600" i="1" u="heavy" spc="-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h</a:t>
            </a:r>
            <a:r>
              <a:rPr sz="2600" i="1" u="heavy" spc="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u</a:t>
            </a:r>
            <a:r>
              <a:rPr sz="2600" i="1" u="heavy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/0110</a:t>
            </a:r>
            <a:r>
              <a:rPr sz="2600" i="1" u="heavy" spc="-20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0</a:t>
            </a:r>
            <a:r>
              <a:rPr sz="2600" i="1" u="heavy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/0</a:t>
            </a:r>
            <a:r>
              <a:rPr sz="2600" i="1" u="heavy" spc="-20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1</a:t>
            </a:r>
            <a:r>
              <a:rPr sz="2600" i="1" u="heavy" spc="-1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1</a:t>
            </a:r>
            <a:r>
              <a:rPr sz="2600" i="1" u="heavy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4</a:t>
            </a:r>
            <a:r>
              <a:rPr sz="2600" i="1" u="heavy" spc="-1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9</a:t>
            </a:r>
            <a:r>
              <a:rPr sz="2600" i="1" u="heavy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/</a:t>
            </a:r>
            <a:r>
              <a:rPr sz="2600" i="1" u="heavy" spc="-2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h</a:t>
            </a:r>
            <a:r>
              <a:rPr sz="2600" i="1" u="heavy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t</a:t>
            </a:r>
            <a:r>
              <a:rPr sz="2600" i="1" u="heavy" spc="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m</a:t>
            </a:r>
            <a:r>
              <a:rPr sz="2600" i="1" u="heavy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l/</a:t>
            </a:r>
            <a:r>
              <a:rPr sz="2600" i="1" u="heavy" spc="-3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t</a:t>
            </a:r>
            <a:r>
              <a:rPr sz="2600" i="1" u="heavy" spc="-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oth</a:t>
            </a:r>
            <a:r>
              <a:rPr sz="2600" i="1" u="heavy" spc="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a</a:t>
            </a:r>
            <a:r>
              <a:rPr sz="2600" i="1" u="heavy" spc="-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.</a:t>
            </a:r>
            <a:r>
              <a:rPr sz="2600" i="1" u="heavy" spc="-30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h</a:t>
            </a:r>
            <a:r>
              <a:rPr sz="2600" i="1" u="heavy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tm</a:t>
            </a:r>
            <a:endParaRPr sz="26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695"/>
              </a:spcBef>
              <a:buFont typeface="Calibri"/>
              <a:buAutoNum type="arabicPeriod"/>
              <a:tabLst>
                <a:tab pos="528320" algn="l"/>
              </a:tabLst>
            </a:pPr>
            <a:r>
              <a:rPr sz="3000" spc="-15" dirty="0">
                <a:latin typeface="Calibri"/>
                <a:cs typeface="Calibri"/>
              </a:rPr>
              <a:t>191</a:t>
            </a:r>
            <a:r>
              <a:rPr sz="3000" spc="-25" dirty="0">
                <a:latin typeface="Calibri"/>
                <a:cs typeface="Calibri"/>
              </a:rPr>
              <a:t>3</a:t>
            </a:r>
            <a:r>
              <a:rPr sz="3000" spc="5" dirty="0">
                <a:latin typeface="Calibri"/>
                <a:cs typeface="Calibri"/>
              </a:rPr>
              <a:t>-</a:t>
            </a:r>
            <a:r>
              <a:rPr sz="3000" dirty="0">
                <a:latin typeface="Calibri"/>
                <a:cs typeface="Calibri"/>
              </a:rPr>
              <a:t>ban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Budap</a:t>
            </a:r>
            <a:r>
              <a:rPr sz="3000" spc="-15" dirty="0">
                <a:latin typeface="Calibri"/>
                <a:cs typeface="Calibri"/>
              </a:rPr>
              <a:t>e</a:t>
            </a:r>
            <a:r>
              <a:rPr sz="3000" spc="-35" dirty="0">
                <a:latin typeface="Calibri"/>
                <a:cs typeface="Calibri"/>
              </a:rPr>
              <a:t>s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40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e </a:t>
            </a:r>
            <a:r>
              <a:rPr sz="3000" spc="-95" dirty="0">
                <a:latin typeface="Calibri"/>
                <a:cs typeface="Calibri"/>
              </a:rPr>
              <a:t>k</a:t>
            </a:r>
            <a:r>
              <a:rPr sz="3000" dirty="0">
                <a:latin typeface="Calibri"/>
                <a:cs typeface="Calibri"/>
              </a:rPr>
              <a:t>öl</a:t>
            </a:r>
            <a:r>
              <a:rPr sz="3000" spc="-25" dirty="0">
                <a:latin typeface="Calibri"/>
                <a:cs typeface="Calibri"/>
              </a:rPr>
              <a:t>t</a:t>
            </a:r>
            <a:r>
              <a:rPr sz="3000" spc="-35" dirty="0">
                <a:latin typeface="Calibri"/>
                <a:cs typeface="Calibri"/>
              </a:rPr>
              <a:t>ö</a:t>
            </a:r>
            <a:r>
              <a:rPr sz="3000" spc="-60" dirty="0">
                <a:latin typeface="Calibri"/>
                <a:cs typeface="Calibri"/>
              </a:rPr>
              <a:t>z</a:t>
            </a:r>
            <a:r>
              <a:rPr sz="3000" dirty="0">
                <a:latin typeface="Calibri"/>
                <a:cs typeface="Calibri"/>
              </a:rPr>
              <a:t>ö</a:t>
            </a:r>
            <a:r>
              <a:rPr sz="3000" spc="-45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t.</a:t>
            </a:r>
            <a:endParaRPr sz="30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720"/>
              </a:spcBef>
              <a:buFont typeface="Calibri"/>
              <a:buAutoNum type="arabicPeriod"/>
              <a:tabLst>
                <a:tab pos="528320" algn="l"/>
                <a:tab pos="4847590" algn="l"/>
              </a:tabLst>
            </a:pPr>
            <a:r>
              <a:rPr sz="3000" dirty="0">
                <a:latin typeface="Calibri"/>
                <a:cs typeface="Calibri"/>
              </a:rPr>
              <a:t>A </a:t>
            </a:r>
            <a:r>
              <a:rPr sz="3000" spc="-45" dirty="0">
                <a:latin typeface="Calibri"/>
                <a:cs typeface="Calibri"/>
              </a:rPr>
              <a:t>K</a:t>
            </a:r>
            <a:r>
              <a:rPr sz="3000" dirty="0">
                <a:latin typeface="Calibri"/>
                <a:cs typeface="Calibri"/>
              </a:rPr>
              <a:t>örúti h</a:t>
            </a:r>
            <a:r>
              <a:rPr sz="3000" spc="5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jnal című </a:t>
            </a:r>
            <a:r>
              <a:rPr sz="3000" spc="-35" dirty="0">
                <a:latin typeface="Calibri"/>
                <a:cs typeface="Calibri"/>
              </a:rPr>
              <a:t>v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55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s</a:t>
            </a:r>
            <a:r>
              <a:rPr sz="3000" spc="-15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t	</a:t>
            </a:r>
            <a:r>
              <a:rPr sz="3000" spc="-20" dirty="0">
                <a:latin typeface="Calibri"/>
                <a:cs typeface="Calibri"/>
              </a:rPr>
              <a:t>1923</a:t>
            </a:r>
            <a:r>
              <a:rPr sz="3000" spc="5" dirty="0">
                <a:latin typeface="Calibri"/>
                <a:cs typeface="Calibri"/>
              </a:rPr>
              <a:t>-</a:t>
            </a:r>
            <a:r>
              <a:rPr sz="3000" dirty="0">
                <a:latin typeface="Calibri"/>
                <a:cs typeface="Calibri"/>
              </a:rPr>
              <a:t>ban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í</a:t>
            </a:r>
            <a:r>
              <a:rPr sz="3000" spc="-10" dirty="0">
                <a:latin typeface="Calibri"/>
                <a:cs typeface="Calibri"/>
              </a:rPr>
              <a:t>r</a:t>
            </a:r>
            <a:r>
              <a:rPr sz="3000" spc="-35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a.</a:t>
            </a:r>
            <a:endParaRPr sz="30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720"/>
              </a:spcBef>
              <a:buFont typeface="Calibri"/>
              <a:buAutoNum type="arabicPeriod"/>
              <a:tabLst>
                <a:tab pos="528320" algn="l"/>
              </a:tabLst>
            </a:pPr>
            <a:r>
              <a:rPr sz="3000" spc="-5" dirty="0">
                <a:latin typeface="Calibri"/>
                <a:cs typeface="Calibri"/>
              </a:rPr>
              <a:t>Ek</a:t>
            </a:r>
            <a:r>
              <a:rPr sz="3000" spc="-90" dirty="0">
                <a:latin typeface="Calibri"/>
                <a:cs typeface="Calibri"/>
              </a:rPr>
              <a:t>k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dirty="0">
                <a:latin typeface="Calibri"/>
                <a:cs typeface="Calibri"/>
              </a:rPr>
              <a:t>r a </a:t>
            </a:r>
            <a:r>
              <a:rPr sz="3000" spc="-175" dirty="0">
                <a:latin typeface="Calibri"/>
                <a:cs typeface="Calibri"/>
              </a:rPr>
              <a:t>V</a:t>
            </a:r>
            <a:r>
              <a:rPr sz="3000" dirty="0">
                <a:latin typeface="Calibri"/>
                <a:cs typeface="Calibri"/>
              </a:rPr>
              <a:t>as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u</a:t>
            </a:r>
            <a:r>
              <a:rPr sz="3000" spc="-40" dirty="0">
                <a:latin typeface="Calibri"/>
                <a:cs typeface="Calibri"/>
              </a:rPr>
              <a:t>t</a:t>
            </a:r>
            <a:r>
              <a:rPr sz="3000" spc="-25" dirty="0">
                <a:latin typeface="Calibri"/>
                <a:cs typeface="Calibri"/>
              </a:rPr>
              <a:t>c</a:t>
            </a:r>
            <a:r>
              <a:rPr sz="3000" dirty="0">
                <a:latin typeface="Calibri"/>
                <a:cs typeface="Calibri"/>
              </a:rPr>
              <a:t>a</a:t>
            </a:r>
            <a:r>
              <a:rPr sz="3000" spc="-15" dirty="0">
                <a:latin typeface="Calibri"/>
                <a:cs typeface="Calibri"/>
              </a:rPr>
              <a:t> 3</a:t>
            </a:r>
            <a:r>
              <a:rPr sz="3000" dirty="0">
                <a:latin typeface="Calibri"/>
                <a:cs typeface="Calibri"/>
              </a:rPr>
              <a:t>-</a:t>
            </a:r>
            <a:r>
              <a:rPr sz="3000" spc="-5" dirty="0">
                <a:latin typeface="Calibri"/>
                <a:cs typeface="Calibri"/>
              </a:rPr>
              <a:t>ba</a:t>
            </a:r>
            <a:r>
              <a:rPr sz="3000" dirty="0">
                <a:latin typeface="Calibri"/>
                <a:cs typeface="Calibri"/>
              </a:rPr>
              <a:t>n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la</a:t>
            </a:r>
            <a:r>
              <a:rPr sz="3000" spc="-120" dirty="0">
                <a:latin typeface="Calibri"/>
                <a:cs typeface="Calibri"/>
              </a:rPr>
              <a:t>k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spc="-45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t.</a:t>
            </a:r>
            <a:endParaRPr sz="30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720"/>
              </a:spcBef>
              <a:buFont typeface="Calibri"/>
              <a:buAutoNum type="arabicPeriod"/>
              <a:tabLst>
                <a:tab pos="528320" algn="l"/>
              </a:tabLst>
            </a:pPr>
            <a:r>
              <a:rPr sz="3000" spc="-15" dirty="0">
                <a:latin typeface="Calibri"/>
                <a:cs typeface="Calibri"/>
              </a:rPr>
              <a:t>192</a:t>
            </a:r>
            <a:r>
              <a:rPr sz="3000" spc="-25" dirty="0">
                <a:latin typeface="Calibri"/>
                <a:cs typeface="Calibri"/>
              </a:rPr>
              <a:t>1</a:t>
            </a:r>
            <a:r>
              <a:rPr sz="3000" spc="5" dirty="0">
                <a:latin typeface="Calibri"/>
                <a:cs typeface="Calibri"/>
              </a:rPr>
              <a:t>-</a:t>
            </a:r>
            <a:r>
              <a:rPr sz="3000" spc="-25" dirty="0">
                <a:latin typeface="Calibri"/>
                <a:cs typeface="Calibri"/>
              </a:rPr>
              <a:t>be</a:t>
            </a:r>
            <a:r>
              <a:rPr sz="3000" dirty="0">
                <a:latin typeface="Calibri"/>
                <a:cs typeface="Calibri"/>
              </a:rPr>
              <a:t>n</a:t>
            </a:r>
            <a:r>
              <a:rPr sz="3000" spc="-15" dirty="0">
                <a:latin typeface="Calibri"/>
                <a:cs typeface="Calibri"/>
              </a:rPr>
              <a:t> Az</a:t>
            </a:r>
            <a:r>
              <a:rPr sz="3000" spc="-5" dirty="0">
                <a:latin typeface="Calibri"/>
                <a:cs typeface="Calibri"/>
              </a:rPr>
              <a:t> E</a:t>
            </a:r>
            <a:r>
              <a:rPr sz="3000" spc="-35" dirty="0">
                <a:latin typeface="Calibri"/>
                <a:cs typeface="Calibri"/>
              </a:rPr>
              <a:t>s</a:t>
            </a:r>
            <a:r>
              <a:rPr sz="3000" spc="-10" dirty="0">
                <a:latin typeface="Calibri"/>
                <a:cs typeface="Calibri"/>
              </a:rPr>
              <a:t>t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mun</a:t>
            </a:r>
            <a:r>
              <a:rPr sz="3000" spc="-50" dirty="0">
                <a:latin typeface="Calibri"/>
                <a:cs typeface="Calibri"/>
              </a:rPr>
              <a:t>k</a:t>
            </a:r>
            <a:r>
              <a:rPr sz="3000" spc="-25" dirty="0">
                <a:latin typeface="Calibri"/>
                <a:cs typeface="Calibri"/>
              </a:rPr>
              <a:t>a</a:t>
            </a:r>
            <a:r>
              <a:rPr sz="3000" spc="-35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á</a:t>
            </a:r>
            <a:r>
              <a:rPr sz="3000" spc="-50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sa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l</a:t>
            </a:r>
            <a:r>
              <a:rPr sz="3000" spc="-25" dirty="0">
                <a:latin typeface="Calibri"/>
                <a:cs typeface="Calibri"/>
              </a:rPr>
              <a:t>e</a:t>
            </a:r>
            <a:r>
              <a:rPr sz="3000" spc="-45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t.</a:t>
            </a:r>
            <a:endParaRPr sz="30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720"/>
              </a:spcBef>
              <a:buFont typeface="Calibri"/>
              <a:buAutoNum type="arabicPeriod"/>
              <a:tabLst>
                <a:tab pos="528320" algn="l"/>
              </a:tabLst>
            </a:pPr>
            <a:r>
              <a:rPr sz="3000" dirty="0">
                <a:latin typeface="Calibri"/>
                <a:cs typeface="Calibri"/>
              </a:rPr>
              <a:t>Az E</a:t>
            </a:r>
            <a:r>
              <a:rPr sz="3000" spc="-35" dirty="0">
                <a:latin typeface="Calibri"/>
                <a:cs typeface="Calibri"/>
              </a:rPr>
              <a:t>s</a:t>
            </a:r>
            <a:r>
              <a:rPr sz="3000" dirty="0">
                <a:latin typeface="Calibri"/>
                <a:cs typeface="Calibri"/>
              </a:rPr>
              <a:t>t </a:t>
            </a:r>
            <a:r>
              <a:rPr sz="3000" spc="-30" dirty="0">
                <a:latin typeface="Calibri"/>
                <a:cs typeface="Calibri"/>
              </a:rPr>
              <a:t>s</a:t>
            </a:r>
            <a:r>
              <a:rPr sz="3000" spc="-70" dirty="0">
                <a:latin typeface="Calibri"/>
                <a:cs typeface="Calibri"/>
              </a:rPr>
              <a:t>z</a:t>
            </a:r>
            <a:r>
              <a:rPr sz="3000" dirty="0">
                <a:latin typeface="Calibri"/>
                <a:cs typeface="Calibri"/>
              </a:rPr>
              <a:t>er</a:t>
            </a:r>
            <a:r>
              <a:rPr sz="3000" spc="-105" dirty="0">
                <a:latin typeface="Calibri"/>
                <a:cs typeface="Calibri"/>
              </a:rPr>
              <a:t>k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30" dirty="0">
                <a:latin typeface="Calibri"/>
                <a:cs typeface="Calibri"/>
              </a:rPr>
              <a:t>s</a:t>
            </a:r>
            <a:r>
              <a:rPr sz="3000" dirty="0">
                <a:latin typeface="Calibri"/>
                <a:cs typeface="Calibri"/>
              </a:rPr>
              <a:t>z</a:t>
            </a:r>
            <a:r>
              <a:rPr sz="3000" spc="-25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ősé</a:t>
            </a:r>
            <a:r>
              <a:rPr sz="3000" spc="-20" dirty="0">
                <a:latin typeface="Calibri"/>
                <a:cs typeface="Calibri"/>
              </a:rPr>
              <a:t>g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4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az Er</a:t>
            </a:r>
            <a:r>
              <a:rPr sz="3000" spc="-40" dirty="0">
                <a:latin typeface="Calibri"/>
                <a:cs typeface="Calibri"/>
              </a:rPr>
              <a:t>z</a:t>
            </a:r>
            <a:r>
              <a:rPr sz="3000" dirty="0">
                <a:latin typeface="Calibri"/>
                <a:cs typeface="Calibri"/>
              </a:rPr>
              <a:t>séb</a:t>
            </a:r>
            <a:r>
              <a:rPr sz="3000" spc="-25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t </a:t>
            </a:r>
            <a:r>
              <a:rPr sz="3000" spc="-100" dirty="0">
                <a:latin typeface="Calibri"/>
                <a:cs typeface="Calibri"/>
              </a:rPr>
              <a:t>k</a:t>
            </a:r>
            <a:r>
              <a:rPr sz="3000" dirty="0">
                <a:latin typeface="Calibri"/>
                <a:cs typeface="Calibri"/>
              </a:rPr>
              <a:t>örút 1</a:t>
            </a:r>
            <a:r>
              <a:rPr sz="3000" spc="-30" dirty="0">
                <a:latin typeface="Calibri"/>
                <a:cs typeface="Calibri"/>
              </a:rPr>
              <a:t>8</a:t>
            </a:r>
            <a:r>
              <a:rPr sz="3000" dirty="0">
                <a:latin typeface="Calibri"/>
                <a:cs typeface="Calibri"/>
              </a:rPr>
              <a:t>-</a:t>
            </a:r>
            <a:r>
              <a:rPr sz="3000" spc="-5" dirty="0">
                <a:latin typeface="Calibri"/>
                <a:cs typeface="Calibri"/>
              </a:rPr>
              <a:t>ba</a:t>
            </a:r>
            <a:r>
              <a:rPr sz="3000" dirty="0">
                <a:latin typeface="Calibri"/>
                <a:cs typeface="Calibri"/>
              </a:rPr>
              <a:t>n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25" dirty="0">
                <a:latin typeface="Calibri"/>
                <a:cs typeface="Calibri"/>
              </a:rPr>
              <a:t>v</a:t>
            </a:r>
            <a:r>
              <a:rPr sz="3000" spc="-5" dirty="0">
                <a:latin typeface="Calibri"/>
                <a:cs typeface="Calibri"/>
              </a:rPr>
              <a:t>olt.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3754" y="6539420"/>
            <a:ext cx="4607560" cy="0"/>
          </a:xfrm>
          <a:custGeom>
            <a:avLst/>
            <a:gdLst/>
            <a:ahLst/>
            <a:cxnLst/>
            <a:rect l="l" t="t" r="r" b="b"/>
            <a:pathLst>
              <a:path w="4607559">
                <a:moveTo>
                  <a:pt x="0" y="0"/>
                </a:moveTo>
                <a:lnTo>
                  <a:pt x="4607052" y="0"/>
                </a:lnTo>
              </a:path>
            </a:pathLst>
          </a:custGeom>
          <a:ln w="1650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2781298"/>
            <a:ext cx="9144000" cy="407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03755">
              <a:lnSpc>
                <a:spcPct val="100000"/>
              </a:lnSpc>
            </a:pP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h</a:t>
            </a:r>
            <a:r>
              <a:rPr sz="1800" spc="-4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tp:</a:t>
            </a:r>
            <a:r>
              <a:rPr sz="1800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/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/</a:t>
            </a:r>
            <a:r>
              <a:rPr sz="1800" spc="1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w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w</a:t>
            </a:r>
            <a:r>
              <a:rPr sz="1800" spc="-14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w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p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1800" spc="-3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1800" spc="-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ys</a:t>
            </a:r>
            <a:r>
              <a:rPr sz="1800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1800" spc="-1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oc</a:t>
            </a:r>
            <a:r>
              <a:rPr sz="1800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k</a:t>
            </a:r>
            <a:r>
              <a:rPr sz="1800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.la/i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1800" spc="-4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erne</a:t>
            </a:r>
            <a:r>
              <a:rPr sz="1800" spc="-6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-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i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n-</a:t>
            </a:r>
            <a:r>
              <a:rPr sz="1800" spc="-4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eal-t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ime/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911" y="495300"/>
            <a:ext cx="4714494" cy="578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" y="0"/>
            <a:ext cx="4709922" cy="933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911" y="1043939"/>
            <a:ext cx="3198114" cy="5783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60" y="475487"/>
            <a:ext cx="3192017" cy="10066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54807" y="1043939"/>
            <a:ext cx="741426" cy="5783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57855" y="475487"/>
            <a:ext cx="735330" cy="10066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95016" y="1043939"/>
            <a:ext cx="5214365" cy="57835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98064" y="475487"/>
            <a:ext cx="5209794" cy="10066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203" rIns="0" bIns="0" rtlCol="0">
            <a:spAutoFit/>
          </a:bodyPr>
          <a:lstStyle/>
          <a:p>
            <a:pPr marL="264160">
              <a:lnSpc>
                <a:spcPct val="100000"/>
              </a:lnSpc>
            </a:pPr>
            <a:r>
              <a:rPr sz="3600" dirty="0"/>
              <a:t>Mil</a:t>
            </a:r>
            <a:r>
              <a:rPr sz="3600" spc="-35" dirty="0"/>
              <a:t>y</a:t>
            </a:r>
            <a:r>
              <a:rPr sz="3600" dirty="0"/>
              <a:t>en </a:t>
            </a:r>
            <a:r>
              <a:rPr sz="3600" spc="-90" dirty="0"/>
              <a:t>k</a:t>
            </a:r>
            <a:r>
              <a:rPr sz="3600" dirty="0"/>
              <a:t>orban élünk?</a:t>
            </a:r>
            <a:endParaRPr sz="3600"/>
          </a:p>
          <a:p>
            <a:pPr marL="264160">
              <a:lnSpc>
                <a:spcPct val="100000"/>
              </a:lnSpc>
            </a:pPr>
            <a:r>
              <a:rPr sz="3600" spc="-185" dirty="0"/>
              <a:t>V</a:t>
            </a:r>
            <a:r>
              <a:rPr sz="3600" dirty="0"/>
              <a:t>e</a:t>
            </a:r>
            <a:r>
              <a:rPr sz="3600" spc="-40" dirty="0"/>
              <a:t>r</a:t>
            </a:r>
            <a:r>
              <a:rPr sz="3600" dirty="0"/>
              <a:t>se</a:t>
            </a:r>
            <a:r>
              <a:rPr sz="3600" spc="-55" dirty="0"/>
              <a:t>n</a:t>
            </a:r>
            <a:r>
              <a:rPr sz="3600" dirty="0"/>
              <a:t>y</a:t>
            </a:r>
            <a:r>
              <a:rPr sz="3600" spc="-100" dirty="0"/>
              <a:t>k</a:t>
            </a:r>
            <a:r>
              <a:rPr sz="3600" dirty="0"/>
              <a:t>épe</a:t>
            </a:r>
            <a:r>
              <a:rPr sz="3600" spc="-10" dirty="0"/>
              <a:t>s</a:t>
            </a:r>
            <a:r>
              <a:rPr sz="3600" dirty="0">
                <a:latin typeface="Calibri"/>
                <a:cs typeface="Calibri"/>
              </a:rPr>
              <a:t>-</a:t>
            </a:r>
            <a:r>
              <a:rPr sz="3600" dirty="0"/>
              <a:t>e</a:t>
            </a:r>
            <a:r>
              <a:rPr sz="3600" spc="-25" dirty="0"/>
              <a:t> </a:t>
            </a:r>
            <a:r>
              <a:rPr sz="3600" dirty="0"/>
              <a:t>a </a:t>
            </a:r>
            <a:r>
              <a:rPr sz="3600" spc="-100" dirty="0"/>
              <a:t>k</a:t>
            </a:r>
            <a:r>
              <a:rPr sz="3600" dirty="0"/>
              <a:t>ö</a:t>
            </a:r>
            <a:r>
              <a:rPr sz="3600" spc="-70" dirty="0"/>
              <a:t>n</a:t>
            </a:r>
            <a:r>
              <a:rPr sz="3600" spc="15" dirty="0"/>
              <a:t>y</a:t>
            </a:r>
            <a:r>
              <a:rPr sz="3600" spc="5" dirty="0"/>
              <a:t>v</a:t>
            </a:r>
            <a:r>
              <a:rPr sz="3600" spc="-40" dirty="0"/>
              <a:t>t</a:t>
            </a:r>
            <a:r>
              <a:rPr sz="3600" dirty="0"/>
              <a:t>ári </a:t>
            </a:r>
            <a:r>
              <a:rPr sz="3600" spc="-45" dirty="0"/>
              <a:t>t</a:t>
            </a:r>
            <a:r>
              <a:rPr sz="3600" dirty="0"/>
              <a:t>ar</a:t>
            </a:r>
            <a:r>
              <a:rPr sz="3600" spc="-40" dirty="0"/>
              <a:t>t</a:t>
            </a:r>
            <a:r>
              <a:rPr sz="3600" dirty="0"/>
              <a:t>alom?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2781298"/>
            <a:ext cx="9144000" cy="40767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>
                <a:latin typeface="Calibri"/>
                <a:cs typeface="Calibri"/>
              </a:rPr>
              <a:t>Je</a:t>
            </a:r>
            <a:r>
              <a:rPr dirty="0">
                <a:latin typeface="Calibri"/>
                <a:cs typeface="Calibri"/>
              </a:rPr>
              <a:t>lenl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spc="-15" dirty="0">
                <a:latin typeface="Calibri"/>
                <a:cs typeface="Calibri"/>
              </a:rPr>
              <a:t>g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</a:rPr>
              <a:t>47</a:t>
            </a:r>
            <a:r>
              <a:rPr spc="-1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milliá</a:t>
            </a:r>
            <a:r>
              <a:rPr spc="-35" dirty="0">
                <a:solidFill>
                  <a:srgbClr val="FF0000"/>
                </a:solidFill>
              </a:rPr>
              <a:t>r</a:t>
            </a:r>
            <a:r>
              <a:rPr dirty="0">
                <a:solidFill>
                  <a:srgbClr val="FF0000"/>
                </a:solidFill>
              </a:rPr>
              <a:t>d</a:t>
            </a:r>
            <a:r>
              <a:rPr spc="-30" dirty="0">
                <a:solidFill>
                  <a:srgbClr val="FF0000"/>
                </a:solidFill>
              </a:rPr>
              <a:t> </a:t>
            </a:r>
            <a:r>
              <a:rPr spc="-25" dirty="0"/>
              <a:t>w</a:t>
            </a:r>
            <a:r>
              <a:rPr dirty="0"/>
              <a:t>eboldal </a:t>
            </a:r>
            <a:r>
              <a:rPr spc="-25" dirty="0"/>
              <a:t>t</a:t>
            </a:r>
            <a:r>
              <a:rPr dirty="0"/>
              <a:t>alálh</a:t>
            </a:r>
            <a:r>
              <a:rPr spc="-20" dirty="0"/>
              <a:t>a</a:t>
            </a:r>
            <a:r>
              <a:rPr spc="-25" dirty="0"/>
              <a:t>t</a:t>
            </a:r>
            <a:r>
              <a:rPr dirty="0"/>
              <a:t>ó</a:t>
            </a:r>
            <a:r>
              <a:rPr spc="-20" dirty="0"/>
              <a:t> </a:t>
            </a:r>
            <a:r>
              <a:rPr dirty="0"/>
              <a:t>az i</a:t>
            </a:r>
            <a:r>
              <a:rPr spc="-25" dirty="0"/>
              <a:t>nt</a:t>
            </a:r>
            <a:r>
              <a:rPr dirty="0"/>
              <a:t>ern</a:t>
            </a:r>
            <a:r>
              <a:rPr spc="-10" dirty="0"/>
              <a:t>e</a:t>
            </a:r>
            <a:r>
              <a:rPr spc="-25" dirty="0"/>
              <a:t>t</a:t>
            </a:r>
            <a:r>
              <a:rPr dirty="0"/>
              <a:t>en.</a:t>
            </a:r>
          </a:p>
          <a:p>
            <a:pPr marL="12700">
              <a:lnSpc>
                <a:spcPct val="100000"/>
              </a:lnSpc>
            </a:pPr>
            <a:r>
              <a:rPr dirty="0">
                <a:latin typeface="Calibri"/>
                <a:cs typeface="Calibri"/>
              </a:rPr>
              <a:t>Minden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pe</a:t>
            </a:r>
            <a:r>
              <a:rPr spc="-35" dirty="0">
                <a:latin typeface="Calibri"/>
                <a:cs typeface="Calibri"/>
              </a:rPr>
              <a:t>r</a:t>
            </a:r>
            <a:r>
              <a:rPr spc="-15" dirty="0">
                <a:latin typeface="Calibri"/>
                <a:cs typeface="Calibri"/>
              </a:rPr>
              <a:t>cb</a:t>
            </a:r>
            <a:r>
              <a:rPr spc="-10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n </a:t>
            </a:r>
            <a:r>
              <a:rPr spc="-20" dirty="0">
                <a:solidFill>
                  <a:srgbClr val="FF0000"/>
                </a:solidFill>
                <a:latin typeface="Calibri"/>
                <a:cs typeface="Calibri"/>
              </a:rPr>
              <a:t>220.00</a:t>
            </a:r>
            <a:r>
              <a:rPr spc="-15" dirty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/>
              <a:t>új </a:t>
            </a:r>
            <a:r>
              <a:rPr spc="-60" dirty="0"/>
              <a:t>f</a:t>
            </a:r>
            <a:r>
              <a:rPr dirty="0"/>
              <a:t>é</a:t>
            </a:r>
            <a:r>
              <a:rPr spc="-45" dirty="0"/>
              <a:t>n</a:t>
            </a:r>
            <a:r>
              <a:rPr dirty="0"/>
              <a:t>y</a:t>
            </a:r>
            <a:r>
              <a:rPr spc="-70" dirty="0"/>
              <a:t>k</a:t>
            </a:r>
            <a:r>
              <a:rPr dirty="0"/>
              <a:t>épet</a:t>
            </a:r>
            <a:r>
              <a:rPr spc="-20" dirty="0"/>
              <a:t> </a:t>
            </a:r>
            <a:r>
              <a:rPr dirty="0"/>
              <a:t>o</a:t>
            </a:r>
            <a:r>
              <a:rPr spc="-35" dirty="0"/>
              <a:t>s</a:t>
            </a:r>
            <a:r>
              <a:rPr dirty="0"/>
              <a:t>z</a:t>
            </a:r>
            <a:r>
              <a:rPr spc="-25" dirty="0"/>
              <a:t>t</a:t>
            </a:r>
            <a:r>
              <a:rPr dirty="0"/>
              <a:t>anak</a:t>
            </a:r>
            <a:r>
              <a:rPr spc="-10" dirty="0"/>
              <a:t> </a:t>
            </a:r>
            <a:r>
              <a:rPr dirty="0"/>
              <a:t>meg</a:t>
            </a:r>
            <a:r>
              <a:rPr spc="-10" dirty="0"/>
              <a:t> </a:t>
            </a:r>
            <a:r>
              <a:rPr dirty="0"/>
              <a:t>az In</a:t>
            </a:r>
            <a:r>
              <a:rPr spc="-35" dirty="0"/>
              <a:t>s</a:t>
            </a:r>
            <a:r>
              <a:rPr spc="-25" dirty="0"/>
              <a:t>t</a:t>
            </a:r>
            <a:r>
              <a:rPr dirty="0"/>
              <a:t>ag</a:t>
            </a:r>
            <a:r>
              <a:rPr spc="-50" dirty="0"/>
              <a:t>r</a:t>
            </a:r>
            <a:r>
              <a:rPr dirty="0"/>
              <a:t>amon.</a:t>
            </a:r>
          </a:p>
          <a:p>
            <a:pPr marL="12700">
              <a:lnSpc>
                <a:spcPct val="100000"/>
              </a:lnSpc>
            </a:pPr>
            <a:r>
              <a:rPr spc="-55" dirty="0"/>
              <a:t>P</a:t>
            </a:r>
            <a:r>
              <a:rPr dirty="0"/>
              <a:t>e</a:t>
            </a:r>
            <a:r>
              <a:rPr spc="-30" dirty="0"/>
              <a:t>r</a:t>
            </a:r>
            <a:r>
              <a:rPr dirty="0"/>
              <a:t>c</a:t>
            </a:r>
            <a:r>
              <a:rPr spc="5" dirty="0"/>
              <a:t>e</a:t>
            </a:r>
            <a:r>
              <a:rPr dirty="0"/>
              <a:t>n</a:t>
            </a:r>
            <a:r>
              <a:rPr spc="-75" dirty="0"/>
              <a:t>k</a:t>
            </a:r>
            <a:r>
              <a:rPr dirty="0"/>
              <a:t>é</a:t>
            </a:r>
            <a:r>
              <a:rPr spc="-20" dirty="0"/>
              <a:t>n</a:t>
            </a:r>
            <a:r>
              <a:rPr dirty="0"/>
              <a:t>t</a:t>
            </a:r>
            <a:r>
              <a:rPr spc="-10" dirty="0"/>
              <a:t> </a:t>
            </a:r>
            <a:r>
              <a:rPr dirty="0">
                <a:solidFill>
                  <a:srgbClr val="FF0000"/>
                </a:solidFill>
              </a:rPr>
              <a:t>72</a:t>
            </a:r>
            <a:r>
              <a:rPr spc="-2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ó</a:t>
            </a:r>
            <a:r>
              <a:rPr spc="-55" dirty="0">
                <a:solidFill>
                  <a:srgbClr val="FF0000"/>
                </a:solidFill>
              </a:rPr>
              <a:t>r</a:t>
            </a:r>
            <a:r>
              <a:rPr dirty="0">
                <a:solidFill>
                  <a:srgbClr val="FF0000"/>
                </a:solidFill>
              </a:rPr>
              <a:t>á</a:t>
            </a:r>
            <a:r>
              <a:rPr spc="-50" dirty="0">
                <a:solidFill>
                  <a:srgbClr val="FF0000"/>
                </a:solidFill>
              </a:rPr>
              <a:t>n</a:t>
            </a:r>
            <a:r>
              <a:rPr dirty="0">
                <a:solidFill>
                  <a:srgbClr val="FF0000"/>
                </a:solidFill>
              </a:rPr>
              <a:t>yi</a:t>
            </a:r>
            <a:r>
              <a:rPr spc="5" dirty="0">
                <a:solidFill>
                  <a:srgbClr val="FF0000"/>
                </a:solidFill>
              </a:rPr>
              <a:t> </a:t>
            </a:r>
            <a:r>
              <a:rPr dirty="0"/>
              <a:t>videó </a:t>
            </a:r>
            <a:r>
              <a:rPr spc="-70" dirty="0"/>
              <a:t>k</a:t>
            </a:r>
            <a:r>
              <a:rPr dirty="0"/>
              <a:t>erül</a:t>
            </a:r>
            <a:r>
              <a:rPr spc="-30" dirty="0"/>
              <a:t> </a:t>
            </a:r>
            <a:r>
              <a:rPr spc="-60" dirty="0"/>
              <a:t>f</a:t>
            </a:r>
            <a:r>
              <a:rPr dirty="0"/>
              <a:t>el a</a:t>
            </a:r>
            <a:r>
              <a:rPr spc="5" dirty="0"/>
              <a:t> </a:t>
            </a:r>
            <a:r>
              <a:rPr spc="-190" dirty="0">
                <a:latin typeface="Calibri"/>
                <a:cs typeface="Calibri"/>
              </a:rPr>
              <a:t>Y</a:t>
            </a:r>
            <a:r>
              <a:rPr spc="-5" dirty="0">
                <a:latin typeface="Calibri"/>
                <a:cs typeface="Calibri"/>
              </a:rPr>
              <a:t>outub</a:t>
            </a:r>
            <a:r>
              <a:rPr dirty="0">
                <a:latin typeface="Calibri"/>
                <a:cs typeface="Calibri"/>
              </a:rPr>
              <a:t>e</a:t>
            </a:r>
            <a:r>
              <a:rPr spc="-5" dirty="0">
                <a:latin typeface="Calibri"/>
                <a:cs typeface="Calibri"/>
              </a:rPr>
              <a:t>-</a:t>
            </a:r>
            <a:r>
              <a:rPr spc="-55" dirty="0">
                <a:latin typeface="Calibri"/>
                <a:cs typeface="Calibri"/>
              </a:rPr>
              <a:t>r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dirty="0"/>
              <a:t>,</a:t>
            </a:r>
            <a:r>
              <a:rPr spc="5" dirty="0"/>
              <a:t> </a:t>
            </a:r>
            <a:r>
              <a:rPr dirty="0"/>
              <a:t>míg</a:t>
            </a:r>
          </a:p>
          <a:p>
            <a:pPr marL="12700">
              <a:lnSpc>
                <a:spcPct val="100000"/>
              </a:lnSpc>
            </a:pPr>
            <a:r>
              <a:rPr dirty="0">
                <a:latin typeface="Calibri"/>
                <a:cs typeface="Calibri"/>
              </a:rPr>
              <a:t>a </a:t>
            </a:r>
            <a:r>
              <a:rPr spc="-60" dirty="0">
                <a:latin typeface="Calibri"/>
                <a:cs typeface="Calibri"/>
              </a:rPr>
              <a:t>F</a:t>
            </a:r>
            <a:r>
              <a:rPr spc="-15" dirty="0">
                <a:latin typeface="Calibri"/>
                <a:cs typeface="Calibri"/>
              </a:rPr>
              <a:t>ac</a:t>
            </a:r>
            <a:r>
              <a:rPr spc="-5" dirty="0">
                <a:latin typeface="Calibri"/>
                <a:cs typeface="Calibri"/>
              </a:rPr>
              <a:t>ebo</a:t>
            </a:r>
            <a:r>
              <a:rPr spc="-15" dirty="0">
                <a:latin typeface="Calibri"/>
                <a:cs typeface="Calibri"/>
              </a:rPr>
              <a:t>o</a:t>
            </a:r>
            <a:r>
              <a:rPr spc="-10" dirty="0">
                <a:latin typeface="Calibri"/>
                <a:cs typeface="Calibri"/>
              </a:rPr>
              <a:t>k</a:t>
            </a:r>
            <a:r>
              <a:rPr spc="-5" dirty="0">
                <a:latin typeface="Calibri"/>
                <a:cs typeface="Calibri"/>
              </a:rPr>
              <a:t>-</a:t>
            </a:r>
            <a:r>
              <a:rPr spc="-10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n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solidFill>
                  <a:srgbClr val="FF0000"/>
                </a:solidFill>
              </a:rPr>
              <a:t>2,5</a:t>
            </a:r>
            <a:r>
              <a:rPr spc="-1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millió</a:t>
            </a:r>
            <a:r>
              <a:rPr spc="-20" dirty="0">
                <a:solidFill>
                  <a:srgbClr val="FF0000"/>
                </a:solidFill>
              </a:rPr>
              <a:t> </a:t>
            </a:r>
            <a:r>
              <a:rPr spc="-25" dirty="0"/>
              <a:t>t</a:t>
            </a:r>
            <a:r>
              <a:rPr dirty="0"/>
              <a:t>ar</a:t>
            </a:r>
            <a:r>
              <a:rPr spc="-20" dirty="0"/>
              <a:t>t</a:t>
            </a:r>
            <a:r>
              <a:rPr dirty="0"/>
              <a:t>alm</a:t>
            </a:r>
            <a:r>
              <a:rPr spc="-20" dirty="0"/>
              <a:t>a</a:t>
            </a:r>
            <a:r>
              <a:rPr dirty="0"/>
              <a:t>t</a:t>
            </a:r>
            <a:r>
              <a:rPr spc="-55" dirty="0"/>
              <a:t> </a:t>
            </a:r>
            <a:r>
              <a:rPr dirty="0"/>
              <a:t>o</a:t>
            </a:r>
            <a:r>
              <a:rPr spc="-35" dirty="0"/>
              <a:t>s</a:t>
            </a:r>
            <a:r>
              <a:rPr dirty="0"/>
              <a:t>z</a:t>
            </a:r>
            <a:r>
              <a:rPr spc="-25" dirty="0"/>
              <a:t>t</a:t>
            </a:r>
            <a:r>
              <a:rPr dirty="0"/>
              <a:t>anak</a:t>
            </a:r>
            <a:r>
              <a:rPr spc="-10" dirty="0"/>
              <a:t> </a:t>
            </a:r>
            <a:r>
              <a:rPr dirty="0"/>
              <a:t>meg</a:t>
            </a:r>
            <a:r>
              <a:rPr spc="-10" dirty="0"/>
              <a:t> </a:t>
            </a:r>
            <a:r>
              <a:rPr dirty="0"/>
              <a:t>a </a:t>
            </a:r>
            <a:r>
              <a:rPr spc="-60" dirty="0"/>
              <a:t>f</a:t>
            </a:r>
            <a:r>
              <a:rPr dirty="0"/>
              <a:t>elha</a:t>
            </a:r>
            <a:r>
              <a:rPr spc="-30" dirty="0"/>
              <a:t>s</a:t>
            </a:r>
            <a:r>
              <a:rPr dirty="0"/>
              <a:t>ználók.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676" y="1403602"/>
            <a:ext cx="9069323" cy="5434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22731"/>
            <a:ext cx="7320533" cy="578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319010" cy="9608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071372"/>
            <a:ext cx="7732013" cy="5783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02919"/>
            <a:ext cx="7730490" cy="10066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8739" y="171475"/>
            <a:ext cx="7350759" cy="1031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„Minden ü</a:t>
            </a:r>
            <a:r>
              <a:rPr sz="3600" b="1" spc="-3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eg</a:t>
            </a:r>
            <a:r>
              <a:rPr sz="3600" b="1" spc="-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3600" b="1" spc="-2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00" b="1" spc="-5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áz</a:t>
            </a:r>
            <a:r>
              <a:rPr sz="3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nap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cs</a:t>
            </a:r>
            <a:r>
              <a:rPr sz="3600" b="1" spc="-4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a hullt,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S 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z a</a:t>
            </a:r>
            <a:r>
              <a:rPr sz="3600" b="1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3600" b="1" spc="-6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alt</a:t>
            </a:r>
            <a:r>
              <a:rPr sz="3600" b="1" spc="-25" dirty="0">
                <a:solidFill>
                  <a:srgbClr val="FFFFFF"/>
                </a:solidFill>
                <a:latin typeface="Calibri"/>
                <a:cs typeface="Calibri"/>
              </a:rPr>
              <a:t> s</a:t>
            </a:r>
            <a:r>
              <a:rPr sz="3600" b="1" spc="-7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3600" b="1" spc="-6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00" b="1" spc="-4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én </a:t>
            </a:r>
            <a:r>
              <a:rPr sz="3600" b="1" spc="-2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00" b="1" spc="-7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sz="3600" b="1" spc="-4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b="1" spc="-2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00" b="1" spc="-7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3600" b="1" spc="-25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gurul</a:t>
            </a:r>
            <a:r>
              <a:rPr sz="3600" b="1" spc="9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1459" y="1484375"/>
            <a:ext cx="4896612" cy="30403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1554" y="1474469"/>
            <a:ext cx="4916805" cy="3060700"/>
          </a:xfrm>
          <a:custGeom>
            <a:avLst/>
            <a:gdLst/>
            <a:ahLst/>
            <a:cxnLst/>
            <a:rect l="l" t="t" r="r" b="b"/>
            <a:pathLst>
              <a:path w="4916805" h="3060700">
                <a:moveTo>
                  <a:pt x="0" y="3060191"/>
                </a:moveTo>
                <a:lnTo>
                  <a:pt x="4916424" y="3060191"/>
                </a:lnTo>
                <a:lnTo>
                  <a:pt x="4916424" y="0"/>
                </a:lnTo>
                <a:lnTo>
                  <a:pt x="0" y="0"/>
                </a:lnTo>
                <a:lnTo>
                  <a:pt x="0" y="3060191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4923"/>
            <a:ext cx="7440930" cy="6438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436358" cy="1020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4524"/>
            <a:ext cx="7392161" cy="6438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13587"/>
            <a:ext cx="7387590" cy="11163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739" y="146837"/>
            <a:ext cx="7023100" cy="1143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„Sínjén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illamos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jajdult</a:t>
            </a:r>
            <a:r>
              <a:rPr sz="40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ki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ér</a:t>
            </a:r>
            <a:r>
              <a:rPr sz="4000" b="1" spc="-7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e:</a:t>
            </a:r>
            <a:endParaRPr sz="4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Napp</a:t>
            </a:r>
            <a:r>
              <a:rPr sz="4000" b="1" spc="-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0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000" b="1" spc="-4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000" b="1" spc="-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t,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indult</a:t>
            </a:r>
            <a:r>
              <a:rPr sz="40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sz="4000" b="1" spc="-70" dirty="0">
                <a:solidFill>
                  <a:srgbClr val="FFFFFF"/>
                </a:solidFill>
                <a:latin typeface="Calibri"/>
                <a:cs typeface="Calibri"/>
              </a:rPr>
              <a:t>ó</a:t>
            </a:r>
            <a:r>
              <a:rPr sz="4000" b="1" spc="-7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obo</a:t>
            </a:r>
            <a:r>
              <a:rPr sz="4000" b="1" spc="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269490"/>
            <a:ext cx="9144000" cy="55885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24455" y="4908803"/>
            <a:ext cx="2930651" cy="19491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93308" y="4908803"/>
            <a:ext cx="3211067" cy="19491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52855"/>
            <a:ext cx="7543037" cy="7078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7911"/>
            <a:ext cx="7539990" cy="12291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4002" rIns="0" bIns="0" rtlCol="0">
            <a:spAutoFit/>
          </a:bodyPr>
          <a:lstStyle/>
          <a:p>
            <a:pPr marL="264160">
              <a:lnSpc>
                <a:spcPct val="100000"/>
              </a:lnSpc>
            </a:pPr>
            <a:r>
              <a:rPr sz="4400" dirty="0"/>
              <a:t>Ablak a </a:t>
            </a:r>
            <a:r>
              <a:rPr sz="4400" spc="10" dirty="0"/>
              <a:t>m</a:t>
            </a:r>
            <a:r>
              <a:rPr sz="4400" dirty="0"/>
              <a:t>últ</a:t>
            </a:r>
            <a:r>
              <a:rPr sz="4400" spc="-105" dirty="0"/>
              <a:t>r</a:t>
            </a:r>
            <a:r>
              <a:rPr sz="4400" dirty="0"/>
              <a:t>a L</a:t>
            </a:r>
            <a:r>
              <a:rPr sz="4400" spc="-15" dirty="0"/>
              <a:t>á</a:t>
            </a:r>
            <a:r>
              <a:rPr sz="4400" dirty="0"/>
              <a:t>nchíd 1945</a:t>
            </a:r>
            <a:endParaRPr sz="4400"/>
          </a:p>
        </p:txBody>
      </p:sp>
      <p:sp>
        <p:nvSpPr>
          <p:cNvPr id="5" name="object 5"/>
          <p:cNvSpPr/>
          <p:nvPr/>
        </p:nvSpPr>
        <p:spPr>
          <a:xfrm>
            <a:off x="0" y="1053083"/>
            <a:ext cx="9144000" cy="58049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50334" y="6565341"/>
            <a:ext cx="47345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i="1" spc="-2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800" i="1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1800" i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i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-4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eré</a:t>
            </a:r>
            <a:r>
              <a:rPr sz="1800" i="1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yi</a:t>
            </a:r>
            <a:r>
              <a:rPr sz="1800" i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-3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i="1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i="1" spc="-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án Ab</a:t>
            </a:r>
            <a:r>
              <a:rPr sz="1800" i="1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ak a</a:t>
            </a:r>
            <a:r>
              <a:rPr sz="1800" i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múl</a:t>
            </a:r>
            <a:r>
              <a:rPr sz="1800" i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ra Lán</a:t>
            </a:r>
            <a:r>
              <a:rPr sz="1800" i="1" spc="-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i="1" spc="-10" dirty="0">
                <a:solidFill>
                  <a:srgbClr val="FFFFFF"/>
                </a:solidFill>
                <a:latin typeface="Calibri"/>
                <a:cs typeface="Calibri"/>
              </a:rPr>
              <a:t>í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i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1945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45236"/>
            <a:ext cx="5357622" cy="7078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0292"/>
            <a:ext cx="5354574" cy="12291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7017" rIns="0" bIns="0" rtlCol="0">
            <a:spAutoFit/>
          </a:bodyPr>
          <a:lstStyle/>
          <a:p>
            <a:pPr marL="264160">
              <a:lnSpc>
                <a:spcPct val="100000"/>
              </a:lnSpc>
            </a:pPr>
            <a:r>
              <a:rPr sz="4400" dirty="0">
                <a:latin typeface="Calibri"/>
                <a:cs typeface="Calibri"/>
              </a:rPr>
              <a:t>Hu</a:t>
            </a:r>
            <a:r>
              <a:rPr sz="4400" spc="-75" dirty="0">
                <a:latin typeface="Calibri"/>
                <a:cs typeface="Calibri"/>
              </a:rPr>
              <a:t>n</a:t>
            </a:r>
            <a:r>
              <a:rPr sz="4400" spc="-70" dirty="0">
                <a:latin typeface="Calibri"/>
                <a:cs typeface="Calibri"/>
              </a:rPr>
              <a:t>y</a:t>
            </a:r>
            <a:r>
              <a:rPr sz="4400" dirty="0">
                <a:latin typeface="Calibri"/>
                <a:cs typeface="Calibri"/>
              </a:rPr>
              <a:t>adi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ud</a:t>
            </a:r>
            <a:r>
              <a:rPr sz="4400" spc="-55" dirty="0">
                <a:latin typeface="Calibri"/>
                <a:cs typeface="Calibri"/>
              </a:rPr>
              <a:t>v</a:t>
            </a:r>
            <a:r>
              <a:rPr sz="4400" dirty="0">
                <a:latin typeface="Calibri"/>
                <a:cs typeface="Calibri"/>
              </a:rPr>
              <a:t>ar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1939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060702"/>
            <a:ext cx="9144000" cy="57972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739" y="6474510"/>
            <a:ext cx="640016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i="1" spc="-2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800" i="1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1800" i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800" i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-3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eré</a:t>
            </a:r>
            <a:r>
              <a:rPr sz="1800" i="1" spc="-3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yi </a:t>
            </a:r>
            <a:r>
              <a:rPr sz="1800" i="1" spc="-3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i="1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i="1" spc="-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án Ab</a:t>
            </a:r>
            <a:r>
              <a:rPr sz="1800" i="1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ak a</a:t>
            </a:r>
            <a:r>
              <a:rPr sz="1800" i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mul</a:t>
            </a:r>
            <a:r>
              <a:rPr sz="1800" i="1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i="1" spc="-10" dirty="0">
                <a:solidFill>
                  <a:srgbClr val="FFFFFF"/>
                </a:solidFill>
                <a:latin typeface="Calibri"/>
                <a:cs typeface="Calibri"/>
              </a:rPr>
              <a:t>ra</a:t>
            </a:r>
            <a:r>
              <a:rPr sz="1800" i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Budape</a:t>
            </a:r>
            <a:r>
              <a:rPr sz="1800" i="1" spc="-3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t, I.</a:t>
            </a:r>
            <a:r>
              <a:rPr sz="18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-8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1800" i="1" spc="-1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800" i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-1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i="1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i="1" dirty="0">
                <a:solidFill>
                  <a:srgbClr val="FFFFFF"/>
                </a:solidFill>
                <a:latin typeface="Calibri"/>
                <a:cs typeface="Calibri"/>
              </a:rPr>
              <a:t>yadi udvar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29055"/>
            <a:ext cx="5788914" cy="7078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34112"/>
            <a:ext cx="5785866" cy="12291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0202" rIns="0" bIns="0" rtlCol="0">
            <a:spAutoFit/>
          </a:bodyPr>
          <a:lstStyle/>
          <a:p>
            <a:pPr marL="241300">
              <a:lnSpc>
                <a:spcPct val="100000"/>
              </a:lnSpc>
            </a:pPr>
            <a:r>
              <a:rPr sz="4400" dirty="0"/>
              <a:t>Beér</a:t>
            </a:r>
            <a:r>
              <a:rPr sz="4400" spc="-114" dirty="0"/>
              <a:t>k</a:t>
            </a:r>
            <a:r>
              <a:rPr sz="4400" spc="-45" dirty="0"/>
              <a:t>e</a:t>
            </a:r>
            <a:r>
              <a:rPr sz="4400" spc="-80" dirty="0"/>
              <a:t>z</a:t>
            </a:r>
            <a:r>
              <a:rPr sz="4400" spc="-20" dirty="0"/>
              <a:t>e</a:t>
            </a:r>
            <a:r>
              <a:rPr sz="4400" spc="-55" dirty="0"/>
              <a:t>t</a:t>
            </a:r>
            <a:r>
              <a:rPr sz="4400" dirty="0"/>
              <a:t>t</a:t>
            </a:r>
            <a:r>
              <a:rPr sz="4400" spc="-40" dirty="0"/>
              <a:t> </a:t>
            </a:r>
            <a:r>
              <a:rPr sz="4400" dirty="0"/>
              <a:t>pál</a:t>
            </a:r>
            <a:r>
              <a:rPr sz="4400" spc="-80" dirty="0"/>
              <a:t>y</a:t>
            </a:r>
            <a:r>
              <a:rPr sz="4400" dirty="0"/>
              <a:t>á</a:t>
            </a:r>
            <a:r>
              <a:rPr sz="4400" spc="-65" dirty="0"/>
              <a:t>z</a:t>
            </a:r>
            <a:r>
              <a:rPr sz="4400" spc="-40" dirty="0"/>
              <a:t>a</a:t>
            </a:r>
            <a:r>
              <a:rPr sz="4400" spc="-55" dirty="0"/>
              <a:t>t</a:t>
            </a:r>
            <a:r>
              <a:rPr sz="4400" dirty="0"/>
              <a:t>ok</a:t>
            </a:r>
            <a:endParaRPr sz="4400"/>
          </a:p>
        </p:txBody>
      </p:sp>
      <p:sp>
        <p:nvSpPr>
          <p:cNvPr id="5" name="object 5"/>
          <p:cNvSpPr/>
          <p:nvPr/>
        </p:nvSpPr>
        <p:spPr>
          <a:xfrm>
            <a:off x="182879" y="1382267"/>
            <a:ext cx="3270504" cy="28788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48071" y="1382267"/>
            <a:ext cx="3672839" cy="27371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364734"/>
            <a:ext cx="3636264" cy="24079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48071" y="4471414"/>
            <a:ext cx="3552444" cy="2353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39567" y="3429000"/>
            <a:ext cx="3163824" cy="32842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3" y="507491"/>
            <a:ext cx="6838950" cy="645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95" y="0"/>
            <a:ext cx="6829806" cy="9928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3" y="1117091"/>
            <a:ext cx="823722" cy="6454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5" y="486155"/>
            <a:ext cx="814578" cy="11163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1272" y="1117091"/>
            <a:ext cx="2196845" cy="6454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5843" y="486155"/>
            <a:ext cx="2187702" cy="11163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99844" y="1117091"/>
            <a:ext cx="921257" cy="6454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04416" y="486155"/>
            <a:ext cx="912113" cy="11163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67127" y="1117091"/>
            <a:ext cx="3557778" cy="64541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71700" y="486155"/>
            <a:ext cx="3548634" cy="11163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>
              <a:lnSpc>
                <a:spcPct val="100000"/>
              </a:lnSpc>
            </a:pPr>
            <a:r>
              <a:rPr spc="-20" dirty="0"/>
              <a:t>Mit</a:t>
            </a:r>
            <a:r>
              <a:rPr spc="-5" dirty="0"/>
              <a:t> </a:t>
            </a:r>
            <a:r>
              <a:rPr spc="-25" dirty="0"/>
              <a:t>ad</a:t>
            </a:r>
            <a:r>
              <a:rPr spc="-55" dirty="0"/>
              <a:t>t</a:t>
            </a:r>
            <a:r>
              <a:rPr spc="-20" dirty="0"/>
              <a:t>ak</a:t>
            </a:r>
            <a:r>
              <a:rPr spc="5" dirty="0"/>
              <a:t> </a:t>
            </a:r>
            <a:r>
              <a:rPr spc="-25" dirty="0"/>
              <a:t>nekünk</a:t>
            </a:r>
            <a:r>
              <a:rPr spc="10" dirty="0"/>
              <a:t> </a:t>
            </a:r>
            <a:r>
              <a:rPr spc="-20" dirty="0"/>
              <a:t>a</a:t>
            </a:r>
            <a:r>
              <a:rPr spc="-5" dirty="0"/>
              <a:t> </a:t>
            </a:r>
            <a:r>
              <a:rPr spc="-80" dirty="0"/>
              <a:t>r</a:t>
            </a:r>
            <a:r>
              <a:rPr spc="-25" dirty="0"/>
              <a:t>ómai</a:t>
            </a:r>
            <a:r>
              <a:rPr spc="-40" dirty="0"/>
              <a:t>a</a:t>
            </a:r>
            <a:r>
              <a:rPr spc="-20" dirty="0"/>
              <a:t>k?</a:t>
            </a:r>
          </a:p>
          <a:p>
            <a:pPr marL="241300">
              <a:lnSpc>
                <a:spcPct val="100000"/>
              </a:lnSpc>
            </a:pPr>
            <a:r>
              <a:rPr spc="-15" dirty="0">
                <a:latin typeface="Calibri"/>
                <a:cs typeface="Calibri"/>
              </a:rPr>
              <a:t>-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30" dirty="0">
                <a:latin typeface="Calibri"/>
                <a:cs typeface="Calibri"/>
              </a:rPr>
              <a:t>U</a:t>
            </a:r>
            <a:r>
              <a:rPr spc="-60" dirty="0">
                <a:latin typeface="Calibri"/>
                <a:cs typeface="Calibri"/>
              </a:rPr>
              <a:t>t</a:t>
            </a:r>
            <a:r>
              <a:rPr spc="-20" dirty="0">
                <a:latin typeface="Calibri"/>
                <a:cs typeface="Calibri"/>
              </a:rPr>
              <a:t>a</a:t>
            </a:r>
            <a:r>
              <a:rPr spc="-75" dirty="0">
                <a:latin typeface="Calibri"/>
                <a:cs typeface="Calibri"/>
              </a:rPr>
              <a:t>k</a:t>
            </a:r>
            <a:r>
              <a:rPr spc="-65" dirty="0">
                <a:latin typeface="Calibri"/>
                <a:cs typeface="Calibri"/>
              </a:rPr>
              <a:t>a</a:t>
            </a:r>
            <a:r>
              <a:rPr spc="-15" dirty="0">
                <a:latin typeface="Calibri"/>
                <a:cs typeface="Calibri"/>
              </a:rPr>
              <a:t>t</a:t>
            </a:r>
            <a:r>
              <a:rPr spc="25" dirty="0">
                <a:latin typeface="Calibri"/>
                <a:cs typeface="Calibri"/>
              </a:rPr>
              <a:t> </a:t>
            </a:r>
            <a:r>
              <a:rPr spc="-20" dirty="0"/>
              <a:t>–</a:t>
            </a:r>
            <a:r>
              <a:rPr spc="-5" dirty="0"/>
              <a:t> </a:t>
            </a:r>
            <a:r>
              <a:rPr spc="-25" dirty="0"/>
              <a:t>Na</a:t>
            </a:r>
            <a:r>
              <a:rPr spc="-5" dirty="0"/>
              <a:t> </a:t>
            </a:r>
            <a:r>
              <a:rPr spc="-15" dirty="0"/>
              <a:t>j</a:t>
            </a:r>
            <a:r>
              <a:rPr spc="-85" dirty="0"/>
              <a:t>ó</a:t>
            </a:r>
            <a:r>
              <a:rPr spc="-15" dirty="0"/>
              <a:t>,</a:t>
            </a:r>
            <a:r>
              <a:rPr spc="-5" dirty="0"/>
              <a:t> </a:t>
            </a:r>
            <a:r>
              <a:rPr spc="-20" dirty="0"/>
              <a:t>d</a:t>
            </a:r>
            <a:r>
              <a:rPr spc="-25" dirty="0"/>
              <a:t>e</a:t>
            </a:r>
            <a:r>
              <a:rPr spc="-5" dirty="0"/>
              <a:t> </a:t>
            </a:r>
            <a:r>
              <a:rPr spc="-20" dirty="0"/>
              <a:t>hol?</a:t>
            </a:r>
          </a:p>
        </p:txBody>
      </p:sp>
      <p:sp>
        <p:nvSpPr>
          <p:cNvPr id="13" name="object 13"/>
          <p:cNvSpPr/>
          <p:nvPr/>
        </p:nvSpPr>
        <p:spPr>
          <a:xfrm>
            <a:off x="0" y="1232916"/>
            <a:ext cx="9144000" cy="56250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6597395"/>
            <a:ext cx="7303134" cy="260985"/>
          </a:xfrm>
          <a:custGeom>
            <a:avLst/>
            <a:gdLst/>
            <a:ahLst/>
            <a:cxnLst/>
            <a:rect l="l" t="t" r="r" b="b"/>
            <a:pathLst>
              <a:path w="7303134" h="260984">
                <a:moveTo>
                  <a:pt x="7303008" y="260602"/>
                </a:moveTo>
                <a:lnTo>
                  <a:pt x="7303008" y="0"/>
                </a:lnTo>
                <a:lnTo>
                  <a:pt x="0" y="0"/>
                </a:lnTo>
                <a:lnTo>
                  <a:pt x="0" y="260602"/>
                </a:lnTo>
                <a:lnTo>
                  <a:pt x="7303008" y="260602"/>
                </a:lnTo>
                <a:close/>
              </a:path>
            </a:pathLst>
          </a:custGeom>
          <a:solidFill>
            <a:srgbClr val="C3D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7708" y="6673850"/>
            <a:ext cx="70916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i="1" spc="-25" dirty="0">
                <a:latin typeface="Calibri"/>
                <a:cs typeface="Calibri"/>
              </a:rPr>
              <a:t>F</a:t>
            </a:r>
            <a:r>
              <a:rPr sz="1800" i="1" dirty="0">
                <a:latin typeface="Calibri"/>
                <a:cs typeface="Calibri"/>
              </a:rPr>
              <a:t>or</a:t>
            </a:r>
            <a:r>
              <a:rPr sz="1800" i="1" spc="-15" dirty="0">
                <a:latin typeface="Calibri"/>
                <a:cs typeface="Calibri"/>
              </a:rPr>
              <a:t>r</a:t>
            </a:r>
            <a:r>
              <a:rPr sz="1800" i="1" dirty="0">
                <a:latin typeface="Calibri"/>
                <a:cs typeface="Calibri"/>
              </a:rPr>
              <a:t>á</a:t>
            </a:r>
            <a:r>
              <a:rPr sz="1800" i="1" spc="-10" dirty="0">
                <a:latin typeface="Calibri"/>
                <a:cs typeface="Calibri"/>
              </a:rPr>
              <a:t>s</a:t>
            </a:r>
            <a:r>
              <a:rPr sz="1800" i="1" dirty="0">
                <a:latin typeface="Calibri"/>
                <a:cs typeface="Calibri"/>
              </a:rPr>
              <a:t>: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15" dirty="0">
                <a:latin typeface="Calibri"/>
                <a:cs typeface="Calibri"/>
                <a:hlinkClick r:id="rId14"/>
              </a:rPr>
              <a:t>ht</a:t>
            </a:r>
            <a:r>
              <a:rPr sz="1800" i="1" dirty="0">
                <a:latin typeface="Calibri"/>
                <a:cs typeface="Calibri"/>
                <a:hlinkClick r:id="rId14"/>
              </a:rPr>
              <a:t>tp</a:t>
            </a:r>
            <a:r>
              <a:rPr sz="1800" i="1" spc="-10" dirty="0">
                <a:latin typeface="Calibri"/>
                <a:cs typeface="Calibri"/>
                <a:hlinkClick r:id="rId14"/>
              </a:rPr>
              <a:t>:</a:t>
            </a:r>
            <a:r>
              <a:rPr sz="1800" i="1" dirty="0">
                <a:latin typeface="Calibri"/>
                <a:cs typeface="Calibri"/>
                <a:hlinkClick r:id="rId14"/>
              </a:rPr>
              <a:t>/</a:t>
            </a:r>
            <a:r>
              <a:rPr sz="1800" i="1" spc="-30" dirty="0">
                <a:latin typeface="Calibri"/>
                <a:cs typeface="Calibri"/>
                <a:hlinkClick r:id="rId14"/>
              </a:rPr>
              <a:t>/</a:t>
            </a:r>
            <a:r>
              <a:rPr sz="1800" i="1" dirty="0">
                <a:latin typeface="Calibri"/>
                <a:cs typeface="Calibri"/>
                <a:hlinkClick r:id="rId14"/>
              </a:rPr>
              <a:t>s</a:t>
            </a:r>
            <a:r>
              <a:rPr sz="1800" i="1" spc="-15" dirty="0">
                <a:latin typeface="Calibri"/>
                <a:cs typeface="Calibri"/>
                <a:hlinkClick r:id="rId14"/>
              </a:rPr>
              <a:t>i</a:t>
            </a:r>
            <a:r>
              <a:rPr sz="1800" i="1" dirty="0">
                <a:latin typeface="Calibri"/>
                <a:cs typeface="Calibri"/>
                <a:hlinkClick r:id="rId14"/>
              </a:rPr>
              <a:t>r</a:t>
            </a:r>
            <a:r>
              <a:rPr sz="1800" i="1" spc="-10" dirty="0">
                <a:latin typeface="Calibri"/>
                <a:cs typeface="Calibri"/>
                <a:hlinkClick r:id="rId14"/>
              </a:rPr>
              <a:t>a</a:t>
            </a:r>
            <a:r>
              <a:rPr sz="1800" i="1" dirty="0">
                <a:latin typeface="Calibri"/>
                <a:cs typeface="Calibri"/>
                <a:hlinkClick r:id="rId14"/>
              </a:rPr>
              <a:t>so</a:t>
            </a:r>
            <a:r>
              <a:rPr sz="1800" i="1" spc="-10" dirty="0">
                <a:latin typeface="Calibri"/>
                <a:cs typeface="Calibri"/>
                <a:hlinkClick r:id="rId14"/>
              </a:rPr>
              <a:t>k</a:t>
            </a:r>
            <a:r>
              <a:rPr sz="1800" i="1" dirty="0">
                <a:latin typeface="Calibri"/>
                <a:cs typeface="Calibri"/>
                <a:hlinkClick r:id="rId14"/>
              </a:rPr>
              <a:t>.blo</a:t>
            </a:r>
            <a:r>
              <a:rPr sz="1800" i="1" spc="-10" dirty="0">
                <a:latin typeface="Calibri"/>
                <a:cs typeface="Calibri"/>
                <a:hlinkClick r:id="rId14"/>
              </a:rPr>
              <a:t>g</a:t>
            </a:r>
            <a:r>
              <a:rPr sz="1800" i="1" dirty="0">
                <a:latin typeface="Calibri"/>
                <a:cs typeface="Calibri"/>
                <a:hlinkClick r:id="rId14"/>
              </a:rPr>
              <a:t>.hu/2009</a:t>
            </a:r>
            <a:r>
              <a:rPr sz="1800" i="1" spc="-10" dirty="0">
                <a:latin typeface="Calibri"/>
                <a:cs typeface="Calibri"/>
                <a:hlinkClick r:id="rId14"/>
              </a:rPr>
              <a:t>/</a:t>
            </a:r>
            <a:r>
              <a:rPr sz="1800" i="1" dirty="0">
                <a:latin typeface="Calibri"/>
                <a:cs typeface="Calibri"/>
                <a:hlinkClick r:id="rId14"/>
              </a:rPr>
              <a:t>02/02</a:t>
            </a:r>
            <a:r>
              <a:rPr sz="1800" i="1" spc="-10" dirty="0">
                <a:latin typeface="Calibri"/>
                <a:cs typeface="Calibri"/>
                <a:hlinkClick r:id="rId14"/>
              </a:rPr>
              <a:t>/</a:t>
            </a:r>
            <a:r>
              <a:rPr sz="1800" i="1" dirty="0">
                <a:latin typeface="Calibri"/>
                <a:cs typeface="Calibri"/>
                <a:hlinkClick r:id="rId14"/>
              </a:rPr>
              <a:t>mit_ad</a:t>
            </a:r>
            <a:r>
              <a:rPr sz="1800" i="1" spc="-35" dirty="0">
                <a:latin typeface="Calibri"/>
                <a:cs typeface="Calibri"/>
                <a:hlinkClick r:id="rId14"/>
              </a:rPr>
              <a:t>t</a:t>
            </a:r>
            <a:r>
              <a:rPr sz="1800" i="1" dirty="0">
                <a:latin typeface="Calibri"/>
                <a:cs typeface="Calibri"/>
                <a:hlinkClick r:id="rId14"/>
              </a:rPr>
              <a:t>ak_ne</a:t>
            </a:r>
            <a:r>
              <a:rPr sz="1800" i="1" spc="-40" dirty="0">
                <a:latin typeface="Calibri"/>
                <a:cs typeface="Calibri"/>
                <a:hlinkClick r:id="rId14"/>
              </a:rPr>
              <a:t>k</a:t>
            </a:r>
            <a:r>
              <a:rPr sz="1800" i="1" dirty="0">
                <a:latin typeface="Calibri"/>
                <a:cs typeface="Calibri"/>
                <a:hlinkClick r:id="rId14"/>
              </a:rPr>
              <a:t>un</a:t>
            </a:r>
            <a:r>
              <a:rPr sz="1800" i="1" spc="-10" dirty="0">
                <a:latin typeface="Calibri"/>
                <a:cs typeface="Calibri"/>
                <a:hlinkClick r:id="rId14"/>
              </a:rPr>
              <a:t>k</a:t>
            </a:r>
            <a:r>
              <a:rPr sz="1800" i="1" dirty="0">
                <a:latin typeface="Calibri"/>
                <a:cs typeface="Calibri"/>
                <a:hlinkClick r:id="rId14"/>
              </a:rPr>
              <a:t>_a_roma</a:t>
            </a:r>
            <a:r>
              <a:rPr sz="1800" i="1" spc="-10" dirty="0">
                <a:latin typeface="Calibri"/>
                <a:cs typeface="Calibri"/>
                <a:hlinkClick r:id="rId14"/>
              </a:rPr>
              <a:t>i</a:t>
            </a:r>
            <a:r>
              <a:rPr sz="1800" i="1" dirty="0">
                <a:latin typeface="Calibri"/>
                <a:cs typeface="Calibri"/>
                <a:hlinkClick r:id="rId14"/>
              </a:rPr>
              <a:t>ak_2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3" y="812291"/>
            <a:ext cx="7690866" cy="645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95" y="181355"/>
            <a:ext cx="7681722" cy="1116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2300" rIns="0" bIns="0" rtlCol="0">
            <a:spAutoFit/>
          </a:bodyPr>
          <a:lstStyle/>
          <a:p>
            <a:pPr marL="241300">
              <a:lnSpc>
                <a:spcPct val="100000"/>
              </a:lnSpc>
            </a:pPr>
            <a:r>
              <a:rPr spc="-20" dirty="0"/>
              <a:t>Diá</a:t>
            </a:r>
            <a:r>
              <a:rPr spc="-130" dirty="0"/>
              <a:t>k</a:t>
            </a:r>
            <a:r>
              <a:rPr spc="-25" dirty="0"/>
              <a:t>ok</a:t>
            </a:r>
            <a:r>
              <a:rPr spc="15" dirty="0"/>
              <a:t> </a:t>
            </a:r>
            <a:r>
              <a:rPr spc="-15" dirty="0"/>
              <a:t>ál</a:t>
            </a:r>
            <a:r>
              <a:rPr spc="-65" dirty="0"/>
              <a:t>t</a:t>
            </a:r>
            <a:r>
              <a:rPr spc="-15" dirty="0"/>
              <a:t>al</a:t>
            </a:r>
            <a:r>
              <a:rPr spc="10" dirty="0"/>
              <a:t> </a:t>
            </a:r>
            <a:r>
              <a:rPr spc="-60" dirty="0"/>
              <a:t>t</a:t>
            </a:r>
            <a:r>
              <a:rPr spc="-15" dirty="0"/>
              <a:t>alált</a:t>
            </a:r>
            <a:r>
              <a:rPr spc="10" dirty="0"/>
              <a:t> </a:t>
            </a:r>
            <a:r>
              <a:rPr spc="-70" dirty="0"/>
              <a:t>r</a:t>
            </a:r>
            <a:r>
              <a:rPr spc="-25" dirty="0"/>
              <a:t>ómai</a:t>
            </a:r>
            <a:r>
              <a:rPr spc="-5" dirty="0"/>
              <a:t> </a:t>
            </a:r>
            <a:r>
              <a:rPr spc="-120" dirty="0"/>
              <a:t>k</a:t>
            </a:r>
            <a:r>
              <a:rPr spc="-20" dirty="0"/>
              <a:t>ori</a:t>
            </a:r>
            <a:r>
              <a:rPr spc="-5" dirty="0"/>
              <a:t> </a:t>
            </a:r>
            <a:r>
              <a:rPr spc="-25" dirty="0"/>
              <a:t>u</a:t>
            </a:r>
            <a:r>
              <a:rPr spc="-55" dirty="0"/>
              <a:t>t</a:t>
            </a:r>
            <a:r>
              <a:rPr spc="-20" dirty="0"/>
              <a:t>ak</a:t>
            </a:r>
          </a:p>
        </p:txBody>
      </p:sp>
      <p:sp>
        <p:nvSpPr>
          <p:cNvPr id="5" name="object 5"/>
          <p:cNvSpPr/>
          <p:nvPr/>
        </p:nvSpPr>
        <p:spPr>
          <a:xfrm>
            <a:off x="4216908" y="3625594"/>
            <a:ext cx="4927092" cy="32324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00500" y="1301495"/>
            <a:ext cx="5143499" cy="33588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341119"/>
            <a:ext cx="4715255" cy="3369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4280915"/>
            <a:ext cx="4216908" cy="25344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3933" y="1632992"/>
            <a:ext cx="6458585" cy="4757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328930">
              <a:lnSpc>
                <a:spcPct val="100000"/>
              </a:lnSpc>
            </a:pPr>
            <a:r>
              <a:rPr sz="9600" dirty="0">
                <a:latin typeface="Forte"/>
                <a:cs typeface="Forte"/>
              </a:rPr>
              <a:t>Köszönöm</a:t>
            </a:r>
          </a:p>
          <a:p>
            <a:pPr>
              <a:lnSpc>
                <a:spcPct val="100000"/>
              </a:lnSpc>
              <a:spcBef>
                <a:spcPts val="36"/>
              </a:spcBef>
            </a:pPr>
            <a:endParaRPr sz="14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600" spc="-55" dirty="0">
                <a:latin typeface="Forte"/>
                <a:cs typeface="Forte"/>
              </a:rPr>
              <a:t>a </a:t>
            </a:r>
            <a:r>
              <a:rPr sz="9600" spc="-5" dirty="0">
                <a:latin typeface="Forte"/>
                <a:cs typeface="Forte"/>
              </a:rPr>
              <a:t>figyelmet!</a:t>
            </a:r>
            <a:endParaRPr sz="9600" dirty="0">
              <a:latin typeface="Forte"/>
              <a:cs typeface="Fort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43655" y="2971799"/>
            <a:ext cx="2447545" cy="2260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0727"/>
            <a:ext cx="6739889" cy="6438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735318" cy="9761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00327"/>
            <a:ext cx="7504937" cy="6438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69391"/>
            <a:ext cx="7500366" cy="11163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739" y="103022"/>
            <a:ext cx="7087234" cy="1143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Hog</a:t>
            </a:r>
            <a:r>
              <a:rPr sz="4000" b="1" spc="-8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40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sz="4000" b="1" spc="-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znosí</a:t>
            </a:r>
            <a:r>
              <a:rPr sz="4000" b="1" spc="-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ja</a:t>
            </a:r>
            <a:r>
              <a:rPr sz="40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digi</a:t>
            </a:r>
            <a:r>
              <a:rPr sz="4000" b="1" spc="-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ális</a:t>
            </a:r>
            <a:endParaRPr sz="4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0" b="1" spc="-8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chívu</a:t>
            </a:r>
            <a:r>
              <a:rPr sz="4000" b="1" spc="-3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000" b="1" spc="-65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az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000" b="1" spc="-4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4000" b="1" spc="-65" dirty="0">
                <a:solidFill>
                  <a:srgbClr val="FFFFFF"/>
                </a:solidFill>
                <a:latin typeface="Calibri"/>
                <a:cs typeface="Calibri"/>
              </a:rPr>
              <a:t>tat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ásban</a:t>
            </a:r>
            <a:r>
              <a:rPr sz="40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9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OC 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341118"/>
            <a:ext cx="9144000" cy="53980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364734"/>
            <a:ext cx="9144000" cy="2493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90727"/>
            <a:ext cx="5564886" cy="6438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5560314" cy="9761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100327"/>
            <a:ext cx="1471422" cy="6438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69391"/>
            <a:ext cx="1466850" cy="11163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3148" y="1100327"/>
            <a:ext cx="823721" cy="6438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7719" y="469391"/>
            <a:ext cx="814578" cy="11163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8596" y="1100327"/>
            <a:ext cx="1463802" cy="6438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3167" y="469391"/>
            <a:ext cx="1454658" cy="111632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80</a:t>
            </a:r>
            <a:r>
              <a:rPr spc="-20" dirty="0"/>
              <a:t> </a:t>
            </a:r>
            <a:r>
              <a:rPr spc="-25" dirty="0"/>
              <a:t>nap</a:t>
            </a:r>
            <a:r>
              <a:rPr spc="-5" dirty="0"/>
              <a:t> </a:t>
            </a:r>
            <a:r>
              <a:rPr spc="-15" dirty="0"/>
              <a:t>al</a:t>
            </a:r>
            <a:r>
              <a:rPr spc="-70" dirty="0"/>
              <a:t>a</a:t>
            </a:r>
            <a:r>
              <a:rPr spc="-75" dirty="0"/>
              <a:t>t</a:t>
            </a:r>
            <a:r>
              <a:rPr spc="-15" dirty="0"/>
              <a:t>t</a:t>
            </a:r>
            <a:r>
              <a:rPr spc="15" dirty="0"/>
              <a:t> </a:t>
            </a:r>
            <a:r>
              <a:rPr spc="-20" dirty="0"/>
              <a:t>a</a:t>
            </a:r>
            <a:r>
              <a:rPr spc="-5" dirty="0"/>
              <a:t> </a:t>
            </a:r>
            <a:r>
              <a:rPr spc="-80" dirty="0"/>
              <a:t>f</a:t>
            </a:r>
            <a:r>
              <a:rPr spc="-20" dirty="0"/>
              <a:t>öld</a:t>
            </a:r>
            <a:r>
              <a:rPr spc="-5" dirty="0"/>
              <a:t> </a:t>
            </a:r>
            <a:r>
              <a:rPr spc="-120" dirty="0"/>
              <a:t>k</a:t>
            </a:r>
            <a:r>
              <a:rPr spc="-20" dirty="0"/>
              <a:t>örül</a:t>
            </a:r>
          </a:p>
          <a:p>
            <a:pPr marL="12700">
              <a:lnSpc>
                <a:spcPct val="100000"/>
              </a:lnSpc>
            </a:pPr>
            <a:r>
              <a:rPr spc="-25" dirty="0">
                <a:latin typeface="Calibri"/>
                <a:cs typeface="Calibri"/>
              </a:rPr>
              <a:t>189</a:t>
            </a:r>
            <a:r>
              <a:rPr spc="-20" dirty="0">
                <a:latin typeface="Calibri"/>
                <a:cs typeface="Calibri"/>
              </a:rPr>
              <a:t>6-ban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8739" y="1443227"/>
            <a:ext cx="8592820" cy="2866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u="heavy" spc="-545" dirty="0">
                <a:latin typeface="Calibri"/>
                <a:cs typeface="Calibri"/>
              </a:rPr>
              <a:t> </a:t>
            </a:r>
            <a:r>
              <a:rPr sz="2400" u="heavy" dirty="0">
                <a:latin typeface="Calibri"/>
                <a:cs typeface="Calibri"/>
              </a:rPr>
              <a:t>A</a:t>
            </a:r>
            <a:r>
              <a:rPr sz="2400" u="heavy" spc="-15" dirty="0">
                <a:latin typeface="Calibri"/>
                <a:cs typeface="Calibri"/>
              </a:rPr>
              <a:t> </a:t>
            </a:r>
            <a:r>
              <a:rPr sz="2400" u="heavy" spc="-60" dirty="0">
                <a:latin typeface="Calibri"/>
                <a:cs typeface="Calibri"/>
              </a:rPr>
              <a:t>f</a:t>
            </a:r>
            <a:r>
              <a:rPr sz="2400" u="heavy" dirty="0">
                <a:latin typeface="Calibri"/>
                <a:cs typeface="Calibri"/>
              </a:rPr>
              <a:t>ela</a:t>
            </a:r>
            <a:r>
              <a:rPr sz="2400" u="heavy" spc="-540" dirty="0">
                <a:latin typeface="Calibri"/>
                <a:cs typeface="Calibri"/>
              </a:rPr>
              <a:t> </a:t>
            </a:r>
            <a:r>
              <a:rPr sz="2400" u="heavy" dirty="0">
                <a:latin typeface="Calibri"/>
                <a:cs typeface="Calibri"/>
              </a:rPr>
              <a:t>d</a:t>
            </a:r>
            <a:r>
              <a:rPr sz="2400" u="heavy" spc="-25" dirty="0">
                <a:latin typeface="Calibri"/>
                <a:cs typeface="Calibri"/>
              </a:rPr>
              <a:t>a</a:t>
            </a:r>
            <a:r>
              <a:rPr sz="2400" u="heavy" dirty="0">
                <a:latin typeface="Calibri"/>
                <a:cs typeface="Calibri"/>
              </a:rPr>
              <a:t>t leí</a:t>
            </a:r>
            <a:r>
              <a:rPr sz="2400" u="heavy" spc="-45" dirty="0">
                <a:latin typeface="Calibri"/>
                <a:cs typeface="Calibri"/>
              </a:rPr>
              <a:t>r</a:t>
            </a:r>
            <a:r>
              <a:rPr sz="2400" u="heavy" dirty="0">
                <a:latin typeface="Calibri"/>
                <a:cs typeface="Calibri"/>
              </a:rPr>
              <a:t>ása:</a:t>
            </a:r>
            <a:r>
              <a:rPr sz="2400" u="heavy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 diá</a:t>
            </a:r>
            <a:r>
              <a:rPr sz="2400" spc="-85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oknak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kiscsop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r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os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mun</a:t>
            </a:r>
            <a:r>
              <a:rPr sz="2400" spc="-35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ában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meg</a:t>
            </a:r>
            <a:endParaRPr sz="2400">
              <a:latin typeface="Calibri"/>
              <a:cs typeface="Calibri"/>
            </a:endParaRPr>
          </a:p>
          <a:p>
            <a:pPr marL="12700" marR="168910">
              <a:lnSpc>
                <a:spcPct val="100000"/>
              </a:lnSpc>
              <a:tabLst>
                <a:tab pos="646430" algn="l"/>
                <a:tab pos="2432050" algn="l"/>
                <a:tab pos="4875530" algn="l"/>
              </a:tabLst>
            </a:pPr>
            <a:r>
              <a:rPr sz="2400" spc="-75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ell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25" dirty="0">
                <a:latin typeface="Calibri"/>
                <a:cs typeface="Calibri"/>
              </a:rPr>
              <a:t>r</a:t>
            </a:r>
            <a:r>
              <a:rPr sz="2400" spc="-30" dirty="0">
                <a:latin typeface="Calibri"/>
                <a:cs typeface="Calibri"/>
              </a:rPr>
              <a:t>v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zniük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egy	1</a:t>
            </a:r>
            <a:r>
              <a:rPr sz="2400" spc="-10" dirty="0">
                <a:latin typeface="Calibri"/>
                <a:cs typeface="Calibri"/>
              </a:rPr>
              <a:t>8</a:t>
            </a:r>
            <a:r>
              <a:rPr sz="2400" dirty="0">
                <a:latin typeface="Calibri"/>
                <a:cs typeface="Calibri"/>
              </a:rPr>
              <a:t>96</a:t>
            </a:r>
            <a:r>
              <a:rPr sz="2400" spc="-5" dirty="0">
                <a:latin typeface="Calibri"/>
                <a:cs typeface="Calibri"/>
              </a:rPr>
              <a:t>-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1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f</a:t>
            </a:r>
            <a:r>
              <a:rPr sz="2400" dirty="0">
                <a:latin typeface="Calibri"/>
                <a:cs typeface="Calibri"/>
              </a:rPr>
              <a:t>öld</a:t>
            </a:r>
            <a:r>
              <a:rPr sz="2400" spc="-90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örüli	u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35" dirty="0">
                <a:latin typeface="Calibri"/>
                <a:cs typeface="Calibri"/>
              </a:rPr>
              <a:t>z</a:t>
            </a:r>
            <a:r>
              <a:rPr sz="2400" dirty="0">
                <a:latin typeface="Calibri"/>
                <a:cs typeface="Calibri"/>
              </a:rPr>
              <a:t>á</a:t>
            </a:r>
            <a:r>
              <a:rPr sz="2400" spc="-2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t,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spc="-20" dirty="0">
                <a:latin typeface="Calibri"/>
                <a:cs typeface="Calibri"/>
              </a:rPr>
              <a:t>o</a:t>
            </a:r>
            <a:r>
              <a:rPr sz="2400" spc="-45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ábbá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70" dirty="0">
                <a:latin typeface="Calibri"/>
                <a:cs typeface="Calibri"/>
              </a:rPr>
              <a:t>„</a:t>
            </a:r>
            <a:r>
              <a:rPr sz="2400" spc="-125" dirty="0">
                <a:latin typeface="Calibri"/>
                <a:cs typeface="Calibri"/>
              </a:rPr>
              <a:t>W</a:t>
            </a:r>
            <a:r>
              <a:rPr sz="2400" spc="-5" dirty="0">
                <a:latin typeface="Calibri"/>
                <a:cs typeface="Calibri"/>
              </a:rPr>
              <a:t>orld's </a:t>
            </a:r>
            <a:r>
              <a:rPr sz="2400" spc="-150" dirty="0">
                <a:latin typeface="Calibri"/>
                <a:cs typeface="Calibri"/>
              </a:rPr>
              <a:t>T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anspor</a:t>
            </a:r>
            <a:r>
              <a:rPr sz="2400" spc="-30" dirty="0">
                <a:latin typeface="Calibri"/>
                <a:cs typeface="Calibri"/>
              </a:rPr>
              <a:t>t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tion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Commissio</a:t>
            </a:r>
            <a:r>
              <a:rPr sz="2400" dirty="0">
                <a:latin typeface="Calibri"/>
                <a:cs typeface="Calibri"/>
              </a:rPr>
              <a:t>n”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segítsé</a:t>
            </a:r>
            <a:r>
              <a:rPr sz="2400" spc="-25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é</a:t>
            </a:r>
            <a:r>
              <a:rPr sz="2400" spc="-40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el és azt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do</a:t>
            </a:r>
            <a:r>
              <a:rPr sz="2400" spc="-45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ume</a:t>
            </a:r>
            <a:r>
              <a:rPr sz="2400" spc="-25" dirty="0">
                <a:latin typeface="Calibri"/>
                <a:cs typeface="Calibri"/>
              </a:rPr>
              <a:t>nt</a:t>
            </a:r>
            <a:r>
              <a:rPr sz="2400" dirty="0">
                <a:latin typeface="Calibri"/>
                <a:cs typeface="Calibri"/>
              </a:rPr>
              <a:t>álniuk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spc="-90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ell.	A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60" dirty="0">
                <a:latin typeface="Calibri"/>
                <a:cs typeface="Calibri"/>
              </a:rPr>
              <a:t>f</a:t>
            </a:r>
            <a:r>
              <a:rPr sz="2400" dirty="0">
                <a:latin typeface="Calibri"/>
                <a:cs typeface="Calibri"/>
              </a:rPr>
              <a:t>elad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 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é</a:t>
            </a:r>
            <a:r>
              <a:rPr sz="2400" spc="-25" dirty="0">
                <a:latin typeface="Calibri"/>
                <a:cs typeface="Calibri"/>
              </a:rPr>
              <a:t>s</a:t>
            </a:r>
            <a:r>
              <a:rPr sz="2400" spc="-50" dirty="0">
                <a:latin typeface="Calibri"/>
                <a:cs typeface="Calibri"/>
              </a:rPr>
              <a:t>z</a:t>
            </a:r>
            <a:r>
              <a:rPr sz="2400" dirty="0">
                <a:latin typeface="Calibri"/>
                <a:cs typeface="Calibri"/>
              </a:rPr>
              <a:t>e az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is, h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gy a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anulók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sz="2400" spc="5" dirty="0">
                <a:latin typeface="Calibri"/>
                <a:cs typeface="Calibri"/>
              </a:rPr>
              <a:t>m</a:t>
            </a:r>
            <a:r>
              <a:rPr sz="2400" dirty="0">
                <a:latin typeface="Calibri"/>
                <a:cs typeface="Calibri"/>
              </a:rPr>
              <a:t>u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assák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más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</a:t>
            </a:r>
            <a:r>
              <a:rPr sz="2400" spc="5" dirty="0">
                <a:latin typeface="Calibri"/>
                <a:cs typeface="Calibri"/>
              </a:rPr>
              <a:t>m</a:t>
            </a:r>
            <a:r>
              <a:rPr sz="2400" spc="-50" dirty="0">
                <a:latin typeface="Calibri"/>
                <a:cs typeface="Calibri"/>
              </a:rPr>
              <a:t>z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ek Ameri</a:t>
            </a:r>
            <a:r>
              <a:rPr sz="2400" spc="-35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á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ól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-85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4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el</a:t>
            </a:r>
            <a:r>
              <a:rPr sz="2400" spc="-70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é</a:t>
            </a:r>
            <a:r>
              <a:rPr sz="2400" spc="-35" dirty="0">
                <a:latin typeface="Calibri"/>
                <a:cs typeface="Calibri"/>
              </a:rPr>
              <a:t>p</a:t>
            </a:r>
            <a:r>
              <a:rPr sz="2400" spc="-50" dirty="0">
                <a:latin typeface="Calibri"/>
                <a:cs typeface="Calibri"/>
              </a:rPr>
              <a:t>z</a:t>
            </a:r>
            <a:r>
              <a:rPr sz="2400" dirty="0">
                <a:latin typeface="Calibri"/>
                <a:cs typeface="Calibri"/>
              </a:rPr>
              <a:t>eléseit.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u="heavy" spc="-545" dirty="0">
                <a:latin typeface="Calibri"/>
                <a:cs typeface="Calibri"/>
              </a:rPr>
              <a:t> </a:t>
            </a:r>
            <a:r>
              <a:rPr sz="2400" u="heavy" spc="-50" dirty="0">
                <a:latin typeface="Calibri"/>
                <a:cs typeface="Calibri"/>
              </a:rPr>
              <a:t>K</a:t>
            </a:r>
            <a:r>
              <a:rPr sz="2400" u="heavy" dirty="0">
                <a:latin typeface="Calibri"/>
                <a:cs typeface="Calibri"/>
              </a:rPr>
              <a:t>é</a:t>
            </a:r>
            <a:r>
              <a:rPr sz="2400" u="heavy" spc="-35" dirty="0">
                <a:latin typeface="Calibri"/>
                <a:cs typeface="Calibri"/>
              </a:rPr>
              <a:t>p</a:t>
            </a:r>
            <a:r>
              <a:rPr sz="2400" u="heavy" spc="-50" dirty="0">
                <a:latin typeface="Calibri"/>
                <a:cs typeface="Calibri"/>
              </a:rPr>
              <a:t>z</a:t>
            </a:r>
            <a:r>
              <a:rPr sz="2400" u="heavy" dirty="0">
                <a:latin typeface="Calibri"/>
                <a:cs typeface="Calibri"/>
              </a:rPr>
              <a:t>ési cé</a:t>
            </a:r>
            <a:r>
              <a:rPr sz="2400" u="heavy" spc="-540" dirty="0">
                <a:latin typeface="Calibri"/>
                <a:cs typeface="Calibri"/>
              </a:rPr>
              <a:t> </a:t>
            </a:r>
            <a:r>
              <a:rPr sz="2400" u="heavy" dirty="0">
                <a:latin typeface="Calibri"/>
                <a:cs typeface="Calibri"/>
              </a:rPr>
              <a:t>l:</a:t>
            </a:r>
            <a:r>
              <a:rPr sz="2400" u="heavy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diá</a:t>
            </a:r>
            <a:r>
              <a:rPr sz="2400" spc="-85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ok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75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ép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sek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leg</a:t>
            </a:r>
            <a:r>
              <a:rPr sz="2400" spc="-20" dirty="0">
                <a:latin typeface="Calibri"/>
                <a:cs typeface="Calibri"/>
              </a:rPr>
              <a:t>y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k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bemu</a:t>
            </a:r>
            <a:r>
              <a:rPr sz="2400" spc="-25" dirty="0">
                <a:latin typeface="Calibri"/>
                <a:cs typeface="Calibri"/>
              </a:rPr>
              <a:t>ta</a:t>
            </a:r>
            <a:r>
              <a:rPr sz="2400" dirty="0">
                <a:latin typeface="Calibri"/>
                <a:cs typeface="Calibri"/>
              </a:rPr>
              <a:t>tni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30" dirty="0">
                <a:latin typeface="Calibri"/>
                <a:cs typeface="Calibri"/>
              </a:rPr>
              <a:t>s</a:t>
            </a:r>
            <a:r>
              <a:rPr sz="2400" spc="-40" dirty="0">
                <a:latin typeface="Calibri"/>
                <a:cs typeface="Calibri"/>
              </a:rPr>
              <a:t>z</a:t>
            </a:r>
            <a:r>
              <a:rPr sz="2400" dirty="0">
                <a:latin typeface="Calibri"/>
                <a:cs typeface="Calibri"/>
              </a:rPr>
              <a:t>á</a:t>
            </a:r>
            <a:r>
              <a:rPr sz="2400" spc="-35" dirty="0">
                <a:latin typeface="Calibri"/>
                <a:cs typeface="Calibri"/>
              </a:rPr>
              <a:t>z</a:t>
            </a:r>
            <a:r>
              <a:rPr sz="2400" dirty="0">
                <a:latin typeface="Calibri"/>
                <a:cs typeface="Calibri"/>
              </a:rPr>
              <a:t>ad</a:t>
            </a:r>
            <a:r>
              <a:rPr sz="2400" spc="-50" dirty="0">
                <a:latin typeface="Calibri"/>
                <a:cs typeface="Calibri"/>
              </a:rPr>
              <a:t>f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duló nép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inek Ameri</a:t>
            </a:r>
            <a:r>
              <a:rPr sz="2400" spc="-40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60" dirty="0">
                <a:latin typeface="Calibri"/>
                <a:cs typeface="Calibri"/>
              </a:rPr>
              <a:t>f</a:t>
            </a:r>
            <a:r>
              <a:rPr sz="2400" dirty="0">
                <a:latin typeface="Calibri"/>
                <a:cs typeface="Calibri"/>
              </a:rPr>
              <a:t>el</a:t>
            </a:r>
            <a:r>
              <a:rPr sz="2400" spc="-45" dirty="0">
                <a:latin typeface="Calibri"/>
                <a:cs typeface="Calibri"/>
              </a:rPr>
              <a:t>f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60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ás</a:t>
            </a:r>
            <a:r>
              <a:rPr sz="2400" spc="-25" dirty="0">
                <a:latin typeface="Calibri"/>
                <a:cs typeface="Calibri"/>
              </a:rPr>
              <a:t>á</a:t>
            </a:r>
            <a:r>
              <a:rPr sz="2400" dirty="0">
                <a:latin typeface="Calibri"/>
                <a:cs typeface="Calibri"/>
              </a:rPr>
              <a:t>t. </a:t>
            </a:r>
            <a:r>
              <a:rPr sz="2400" spc="-45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ép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sek leg</a:t>
            </a:r>
            <a:r>
              <a:rPr sz="2400" spc="-20" dirty="0">
                <a:latin typeface="Calibri"/>
                <a:cs typeface="Calibri"/>
              </a:rPr>
              <a:t>y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k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az i</a:t>
            </a:r>
            <a:r>
              <a:rPr sz="2400" spc="-25" dirty="0">
                <a:latin typeface="Calibri"/>
                <a:cs typeface="Calibri"/>
              </a:rPr>
              <a:t>nt</a:t>
            </a:r>
            <a:r>
              <a:rPr sz="2400" dirty="0">
                <a:latin typeface="Calibri"/>
                <a:cs typeface="Calibri"/>
              </a:rPr>
              <a:t>ern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es 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echn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ló</a:t>
            </a:r>
            <a:r>
              <a:rPr sz="2400" spc="-10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iák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</a:t>
            </a:r>
            <a:r>
              <a:rPr sz="2400" spc="-3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znál</a:t>
            </a:r>
            <a:r>
              <a:rPr sz="2400" spc="-25" dirty="0">
                <a:latin typeface="Calibri"/>
                <a:cs typeface="Calibri"/>
              </a:rPr>
              <a:t>at</a:t>
            </a:r>
            <a:r>
              <a:rPr sz="2400" spc="-35" dirty="0">
                <a:latin typeface="Calibri"/>
                <a:cs typeface="Calibri"/>
              </a:rPr>
              <a:t>á</a:t>
            </a:r>
            <a:r>
              <a:rPr sz="2400" spc="-45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al í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ásbeli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és </a:t>
            </a:r>
            <a:r>
              <a:rPr sz="2400" spc="-30" dirty="0">
                <a:latin typeface="Calibri"/>
                <a:cs typeface="Calibri"/>
              </a:rPr>
              <a:t>s</a:t>
            </a:r>
            <a:r>
              <a:rPr sz="2400" spc="-50" dirty="0">
                <a:latin typeface="Calibri"/>
                <a:cs typeface="Calibri"/>
              </a:rPr>
              <a:t>z</a:t>
            </a:r>
            <a:r>
              <a:rPr sz="2400" dirty="0">
                <a:latin typeface="Calibri"/>
                <a:cs typeface="Calibri"/>
              </a:rPr>
              <a:t>ó</a:t>
            </a:r>
            <a:r>
              <a:rPr sz="2400" spc="-10" dirty="0">
                <a:latin typeface="Calibri"/>
                <a:cs typeface="Calibri"/>
              </a:rPr>
              <a:t>b</a:t>
            </a:r>
            <a:r>
              <a:rPr sz="2400" dirty="0">
                <a:latin typeface="Calibri"/>
                <a:cs typeface="Calibri"/>
              </a:rPr>
              <a:t>eli előadás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k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el</a:t>
            </a:r>
            <a:r>
              <a:rPr sz="2400" spc="-70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é</a:t>
            </a:r>
            <a:r>
              <a:rPr sz="2400" spc="-2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zí</a:t>
            </a:r>
            <a:r>
              <a:rPr sz="2400" spc="-3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ésé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644" y="950975"/>
            <a:ext cx="7422642" cy="7078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2692" y="256031"/>
            <a:ext cx="7416546" cy="12291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2274" rIns="0" bIns="0" rtlCol="0">
            <a:spAutoFit/>
          </a:bodyPr>
          <a:lstStyle/>
          <a:p>
            <a:pPr marL="469900">
              <a:lnSpc>
                <a:spcPct val="100000"/>
              </a:lnSpc>
            </a:pPr>
            <a:r>
              <a:rPr sz="4400" dirty="0"/>
              <a:t>A t</a:t>
            </a:r>
            <a:r>
              <a:rPr sz="4400" spc="-15" dirty="0"/>
              <a:t>i</a:t>
            </a:r>
            <a:r>
              <a:rPr sz="4400" spc="-80" dirty="0"/>
              <a:t>z</a:t>
            </a:r>
            <a:r>
              <a:rPr sz="4400" dirty="0"/>
              <a:t>enkilenced</a:t>
            </a:r>
            <a:r>
              <a:rPr sz="4400" spc="-20" dirty="0"/>
              <a:t>i</a:t>
            </a:r>
            <a:r>
              <a:rPr sz="4400" dirty="0"/>
              <a:t>k</a:t>
            </a:r>
            <a:r>
              <a:rPr sz="4400" spc="-40" dirty="0"/>
              <a:t> </a:t>
            </a:r>
            <a:r>
              <a:rPr sz="4400" spc="-45" dirty="0"/>
              <a:t>s</a:t>
            </a:r>
            <a:r>
              <a:rPr sz="4400" spc="-60" dirty="0"/>
              <a:t>z</a:t>
            </a:r>
            <a:r>
              <a:rPr sz="4400" dirty="0"/>
              <a:t>á</a:t>
            </a:r>
            <a:r>
              <a:rPr sz="4400" spc="-65" dirty="0"/>
              <a:t>z</a:t>
            </a:r>
            <a:r>
              <a:rPr sz="4400" dirty="0"/>
              <a:t>adi nők</a:t>
            </a:r>
            <a:endParaRPr sz="4400"/>
          </a:p>
        </p:txBody>
      </p:sp>
      <p:sp>
        <p:nvSpPr>
          <p:cNvPr id="5" name="object 5"/>
          <p:cNvSpPr txBox="1"/>
          <p:nvPr/>
        </p:nvSpPr>
        <p:spPr>
          <a:xfrm>
            <a:off x="78724" y="3084067"/>
            <a:ext cx="8955405" cy="3696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475615" indent="-343535">
              <a:lnSpc>
                <a:spcPct val="80000"/>
              </a:lnSpc>
            </a:pPr>
            <a:r>
              <a:rPr sz="2500" u="heavy" spc="-575" dirty="0">
                <a:latin typeface="Calibri"/>
                <a:cs typeface="Calibri"/>
              </a:rPr>
              <a:t> </a:t>
            </a:r>
            <a:r>
              <a:rPr sz="2500" u="heavy" spc="-235" dirty="0">
                <a:latin typeface="Calibri"/>
                <a:cs typeface="Calibri"/>
              </a:rPr>
              <a:t>T</a:t>
            </a:r>
            <a:r>
              <a:rPr sz="2500" u="heavy" spc="-15" dirty="0">
                <a:latin typeface="Calibri"/>
                <a:cs typeface="Calibri"/>
              </a:rPr>
              <a:t>ör</a:t>
            </a:r>
            <a:r>
              <a:rPr sz="2500" u="heavy" spc="-570" dirty="0">
                <a:latin typeface="Calibri"/>
                <a:cs typeface="Calibri"/>
              </a:rPr>
              <a:t> </a:t>
            </a:r>
            <a:r>
              <a:rPr sz="2500" u="heavy" spc="-30" dirty="0">
                <a:latin typeface="Calibri"/>
                <a:cs typeface="Calibri"/>
              </a:rPr>
              <a:t>t</a:t>
            </a:r>
            <a:r>
              <a:rPr sz="2500" u="heavy" spc="-15" dirty="0">
                <a:latin typeface="Calibri"/>
                <a:cs typeface="Calibri"/>
              </a:rPr>
              <a:t>éneti</a:t>
            </a:r>
            <a:r>
              <a:rPr sz="2500" u="heavy" spc="-20" dirty="0">
                <a:latin typeface="Calibri"/>
                <a:cs typeface="Calibri"/>
              </a:rPr>
              <a:t> </a:t>
            </a:r>
            <a:r>
              <a:rPr sz="2500" u="heavy" spc="-15" dirty="0">
                <a:latin typeface="Calibri"/>
                <a:cs typeface="Calibri"/>
              </a:rPr>
              <a:t>h</a:t>
            </a:r>
            <a:r>
              <a:rPr sz="2500" u="heavy" spc="-40" dirty="0">
                <a:latin typeface="Calibri"/>
                <a:cs typeface="Calibri"/>
              </a:rPr>
              <a:t>á</a:t>
            </a:r>
            <a:r>
              <a:rPr sz="2500" u="heavy" spc="-45" dirty="0">
                <a:latin typeface="Calibri"/>
                <a:cs typeface="Calibri"/>
              </a:rPr>
              <a:t>t</a:t>
            </a:r>
            <a:r>
              <a:rPr sz="2500" u="heavy" spc="-30" dirty="0">
                <a:latin typeface="Calibri"/>
                <a:cs typeface="Calibri"/>
              </a:rPr>
              <a:t>t</a:t>
            </a:r>
            <a:r>
              <a:rPr sz="2500" u="heavy" spc="-15" dirty="0">
                <a:latin typeface="Calibri"/>
                <a:cs typeface="Calibri"/>
              </a:rPr>
              <a:t>ér</a:t>
            </a:r>
            <a:r>
              <a:rPr sz="2500" u="heavy" spc="-570" dirty="0">
                <a:latin typeface="Calibri"/>
                <a:cs typeface="Calibri"/>
              </a:rPr>
              <a:t> </a:t>
            </a:r>
            <a:r>
              <a:rPr sz="2500" u="heavy" spc="-10" dirty="0">
                <a:latin typeface="Calibri"/>
                <a:cs typeface="Calibri"/>
              </a:rPr>
              <a:t>:</a:t>
            </a:r>
            <a:r>
              <a:rPr sz="2500" u="heavy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E</a:t>
            </a:r>
            <a:r>
              <a:rPr sz="2500" spc="-5" dirty="0">
                <a:latin typeface="Calibri"/>
                <a:cs typeface="Calibri"/>
              </a:rPr>
              <a:t>l</a:t>
            </a:r>
            <a:r>
              <a:rPr sz="2500" spc="-30" dirty="0">
                <a:latin typeface="Calibri"/>
                <a:cs typeface="Calibri"/>
              </a:rPr>
              <a:t>g</a:t>
            </a:r>
            <a:r>
              <a:rPr sz="2500" spc="-15" dirty="0">
                <a:latin typeface="Calibri"/>
                <a:cs typeface="Calibri"/>
              </a:rPr>
              <a:t>ondol</a:t>
            </a:r>
            <a:r>
              <a:rPr sz="2500" spc="-90" dirty="0">
                <a:latin typeface="Calibri"/>
                <a:cs typeface="Calibri"/>
              </a:rPr>
              <a:t>k</a:t>
            </a:r>
            <a:r>
              <a:rPr sz="2500" spc="-50" dirty="0">
                <a:latin typeface="Calibri"/>
                <a:cs typeface="Calibri"/>
              </a:rPr>
              <a:t>o</a:t>
            </a:r>
            <a:r>
              <a:rPr sz="2500" spc="-10" dirty="0">
                <a:latin typeface="Calibri"/>
                <a:cs typeface="Calibri"/>
              </a:rPr>
              <a:t>z</a:t>
            </a:r>
            <a:r>
              <a:rPr sz="2500" spc="-45" dirty="0">
                <a:latin typeface="Calibri"/>
                <a:cs typeface="Calibri"/>
              </a:rPr>
              <a:t>t</a:t>
            </a:r>
            <a:r>
              <a:rPr sz="2500" spc="-35" dirty="0">
                <a:latin typeface="Calibri"/>
                <a:cs typeface="Calibri"/>
              </a:rPr>
              <a:t>at</a:t>
            </a:r>
            <a:r>
              <a:rPr sz="2500" spc="-15" dirty="0">
                <a:latin typeface="Calibri"/>
                <a:cs typeface="Calibri"/>
              </a:rPr>
              <a:t>ok</a:t>
            </a:r>
            <a:r>
              <a:rPr sz="2500" spc="-3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már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a</a:t>
            </a:r>
            <a:r>
              <a:rPr sz="2500" spc="-70" dirty="0">
                <a:latin typeface="Calibri"/>
                <a:cs typeface="Calibri"/>
              </a:rPr>
              <a:t>z</a:t>
            </a:r>
            <a:r>
              <a:rPr sz="2500" spc="-15" dirty="0">
                <a:latin typeface="Calibri"/>
                <a:cs typeface="Calibri"/>
              </a:rPr>
              <a:t>on,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50" dirty="0">
                <a:latin typeface="Calibri"/>
                <a:cs typeface="Calibri"/>
              </a:rPr>
              <a:t>v</a:t>
            </a:r>
            <a:r>
              <a:rPr sz="2500" spc="-15" dirty="0">
                <a:latin typeface="Calibri"/>
                <a:cs typeface="Calibri"/>
              </a:rPr>
              <a:t>a</a:t>
            </a:r>
            <a:r>
              <a:rPr sz="2500" spc="-5" dirty="0">
                <a:latin typeface="Calibri"/>
                <a:cs typeface="Calibri"/>
              </a:rPr>
              <a:t>j</a:t>
            </a:r>
            <a:r>
              <a:rPr sz="2500" spc="-15" dirty="0">
                <a:latin typeface="Calibri"/>
                <a:cs typeface="Calibri"/>
              </a:rPr>
              <a:t>on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mit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csiná</a:t>
            </a:r>
            <a:r>
              <a:rPr sz="2500" spc="-5" dirty="0">
                <a:latin typeface="Calibri"/>
                <a:cs typeface="Calibri"/>
              </a:rPr>
              <a:t>l</a:t>
            </a:r>
            <a:r>
              <a:rPr sz="2500" spc="-45" dirty="0">
                <a:latin typeface="Calibri"/>
                <a:cs typeface="Calibri"/>
              </a:rPr>
              <a:t>t</a:t>
            </a:r>
            <a:r>
              <a:rPr sz="2500" spc="-15" dirty="0">
                <a:latin typeface="Calibri"/>
                <a:cs typeface="Calibri"/>
              </a:rPr>
              <a:t>ak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a nők az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1</a:t>
            </a:r>
            <a:r>
              <a:rPr sz="2500" spc="-30" dirty="0">
                <a:latin typeface="Calibri"/>
                <a:cs typeface="Calibri"/>
              </a:rPr>
              <a:t>8</a:t>
            </a:r>
            <a:r>
              <a:rPr sz="2500" spc="-15" dirty="0">
                <a:latin typeface="Calibri"/>
                <a:cs typeface="Calibri"/>
              </a:rPr>
              <a:t>0</a:t>
            </a:r>
            <a:r>
              <a:rPr sz="2500" spc="-30" dirty="0">
                <a:latin typeface="Calibri"/>
                <a:cs typeface="Calibri"/>
              </a:rPr>
              <a:t>0</a:t>
            </a:r>
            <a:r>
              <a:rPr sz="2500" spc="-10" dirty="0">
                <a:latin typeface="Calibri"/>
                <a:cs typeface="Calibri"/>
              </a:rPr>
              <a:t>-</a:t>
            </a:r>
            <a:r>
              <a:rPr sz="2500" spc="-15" dirty="0">
                <a:latin typeface="Calibri"/>
                <a:cs typeface="Calibri"/>
              </a:rPr>
              <a:t>as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é</a:t>
            </a:r>
            <a:r>
              <a:rPr sz="2500" spc="-40" dirty="0">
                <a:latin typeface="Calibri"/>
                <a:cs typeface="Calibri"/>
              </a:rPr>
              <a:t>v</a:t>
            </a:r>
            <a:r>
              <a:rPr sz="2500" spc="-15" dirty="0">
                <a:latin typeface="Calibri"/>
                <a:cs typeface="Calibri"/>
              </a:rPr>
              <a:t>ekben?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A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85" dirty="0">
                <a:latin typeface="Calibri"/>
                <a:cs typeface="Calibri"/>
              </a:rPr>
              <a:t>f</a:t>
            </a:r>
            <a:r>
              <a:rPr sz="2500" spc="-15" dirty="0">
                <a:latin typeface="Calibri"/>
                <a:cs typeface="Calibri"/>
              </a:rPr>
              <a:t>é</a:t>
            </a:r>
            <a:r>
              <a:rPr sz="2500" spc="-5" dirty="0">
                <a:latin typeface="Calibri"/>
                <a:cs typeface="Calibri"/>
              </a:rPr>
              <a:t>r</a:t>
            </a:r>
            <a:r>
              <a:rPr sz="2500" dirty="0">
                <a:latin typeface="Calibri"/>
                <a:cs typeface="Calibri"/>
              </a:rPr>
              <a:t>fia</a:t>
            </a:r>
            <a:r>
              <a:rPr sz="2500" spc="-45" dirty="0">
                <a:latin typeface="Calibri"/>
                <a:cs typeface="Calibri"/>
              </a:rPr>
              <a:t>k</a:t>
            </a:r>
            <a:r>
              <a:rPr sz="2500" spc="-35" dirty="0">
                <a:latin typeface="Calibri"/>
                <a:cs typeface="Calibri"/>
              </a:rPr>
              <a:t>a</a:t>
            </a:r>
            <a:r>
              <a:rPr sz="2500" spc="-10" dirty="0">
                <a:latin typeface="Calibri"/>
                <a:cs typeface="Calibri"/>
              </a:rPr>
              <a:t>t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jól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45" dirty="0">
                <a:latin typeface="Calibri"/>
                <a:cs typeface="Calibri"/>
              </a:rPr>
              <a:t>r</a:t>
            </a:r>
            <a:r>
              <a:rPr sz="2500" spc="-15" dirty="0">
                <a:latin typeface="Calibri"/>
                <a:cs typeface="Calibri"/>
              </a:rPr>
              <a:t>ep</a:t>
            </a:r>
            <a:r>
              <a:rPr sz="2500" spc="-45" dirty="0">
                <a:latin typeface="Calibri"/>
                <a:cs typeface="Calibri"/>
              </a:rPr>
              <a:t>r</a:t>
            </a:r>
            <a:r>
              <a:rPr sz="2500" spc="-35" dirty="0">
                <a:latin typeface="Calibri"/>
                <a:cs typeface="Calibri"/>
              </a:rPr>
              <a:t>e</a:t>
            </a:r>
            <a:r>
              <a:rPr sz="2500" spc="-75" dirty="0">
                <a:latin typeface="Calibri"/>
                <a:cs typeface="Calibri"/>
              </a:rPr>
              <a:t>z</a:t>
            </a:r>
            <a:r>
              <a:rPr sz="2500" spc="-15" dirty="0">
                <a:latin typeface="Calibri"/>
                <a:cs typeface="Calibri"/>
              </a:rPr>
              <a:t>e</a:t>
            </a:r>
            <a:r>
              <a:rPr sz="2500" spc="-40" dirty="0">
                <a:latin typeface="Calibri"/>
                <a:cs typeface="Calibri"/>
              </a:rPr>
              <a:t>n</a:t>
            </a:r>
            <a:r>
              <a:rPr sz="2500" spc="-45" dirty="0">
                <a:latin typeface="Calibri"/>
                <a:cs typeface="Calibri"/>
              </a:rPr>
              <a:t>t</a:t>
            </a:r>
            <a:r>
              <a:rPr sz="2500" dirty="0">
                <a:latin typeface="Calibri"/>
                <a:cs typeface="Calibri"/>
              </a:rPr>
              <a:t>ál</a:t>
            </a:r>
            <a:r>
              <a:rPr sz="2500" spc="5" dirty="0">
                <a:latin typeface="Calibri"/>
                <a:cs typeface="Calibri"/>
              </a:rPr>
              <a:t>j</a:t>
            </a:r>
            <a:r>
              <a:rPr sz="2500" spc="-15" dirty="0">
                <a:latin typeface="Calibri"/>
                <a:cs typeface="Calibri"/>
              </a:rPr>
              <a:t>ák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a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30" dirty="0">
                <a:latin typeface="Calibri"/>
                <a:cs typeface="Calibri"/>
              </a:rPr>
              <a:t>t</a:t>
            </a:r>
            <a:r>
              <a:rPr sz="2500" spc="-15" dirty="0">
                <a:latin typeface="Calibri"/>
                <a:cs typeface="Calibri"/>
              </a:rPr>
              <a:t>ö</a:t>
            </a:r>
            <a:r>
              <a:rPr sz="2500" spc="-5" dirty="0">
                <a:latin typeface="Calibri"/>
                <a:cs typeface="Calibri"/>
              </a:rPr>
              <a:t>r</a:t>
            </a:r>
            <a:r>
              <a:rPr sz="2500" spc="-30" dirty="0">
                <a:latin typeface="Calibri"/>
                <a:cs typeface="Calibri"/>
              </a:rPr>
              <a:t>t</a:t>
            </a:r>
            <a:r>
              <a:rPr sz="2500" spc="-15" dirty="0">
                <a:latin typeface="Calibri"/>
                <a:cs typeface="Calibri"/>
              </a:rPr>
              <a:t>én</a:t>
            </a:r>
            <a:r>
              <a:rPr sz="2500" spc="-10" dirty="0">
                <a:latin typeface="Calibri"/>
                <a:cs typeface="Calibri"/>
              </a:rPr>
              <a:t>e</a:t>
            </a:r>
            <a:r>
              <a:rPr sz="2500" spc="-15" dirty="0">
                <a:latin typeface="Calibri"/>
                <a:cs typeface="Calibri"/>
              </a:rPr>
              <a:t>lem</a:t>
            </a:r>
            <a:r>
              <a:rPr sz="2500" spc="-90" dirty="0">
                <a:latin typeface="Calibri"/>
                <a:cs typeface="Calibri"/>
              </a:rPr>
              <a:t>k</a:t>
            </a:r>
            <a:r>
              <a:rPr sz="2500" spc="-15" dirty="0">
                <a:latin typeface="Calibri"/>
                <a:cs typeface="Calibri"/>
              </a:rPr>
              <a:t>ö</a:t>
            </a:r>
            <a:r>
              <a:rPr sz="2500" spc="-60" dirty="0">
                <a:latin typeface="Calibri"/>
                <a:cs typeface="Calibri"/>
              </a:rPr>
              <a:t>n</a:t>
            </a:r>
            <a:r>
              <a:rPr sz="2500" spc="-10" dirty="0">
                <a:latin typeface="Calibri"/>
                <a:cs typeface="Calibri"/>
              </a:rPr>
              <a:t>y</a:t>
            </a:r>
            <a:r>
              <a:rPr sz="2500" spc="-40" dirty="0">
                <a:latin typeface="Calibri"/>
                <a:cs typeface="Calibri"/>
              </a:rPr>
              <a:t>v</a:t>
            </a:r>
            <a:r>
              <a:rPr sz="2500" spc="-15" dirty="0">
                <a:latin typeface="Calibri"/>
                <a:cs typeface="Calibri"/>
              </a:rPr>
              <a:t>e</a:t>
            </a:r>
            <a:r>
              <a:rPr sz="2500" spc="-10" dirty="0">
                <a:latin typeface="Calibri"/>
                <a:cs typeface="Calibri"/>
              </a:rPr>
              <a:t>k,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a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nők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30" dirty="0">
                <a:latin typeface="Calibri"/>
                <a:cs typeface="Calibri"/>
              </a:rPr>
              <a:t>t</a:t>
            </a:r>
            <a:r>
              <a:rPr sz="2500" spc="-15" dirty="0">
                <a:latin typeface="Calibri"/>
                <a:cs typeface="Calibri"/>
              </a:rPr>
              <a:t>ö</a:t>
            </a:r>
            <a:r>
              <a:rPr sz="2500" spc="-5" dirty="0">
                <a:latin typeface="Calibri"/>
                <a:cs typeface="Calibri"/>
              </a:rPr>
              <a:t>r</a:t>
            </a:r>
            <a:r>
              <a:rPr sz="2500" spc="-30" dirty="0">
                <a:latin typeface="Calibri"/>
                <a:cs typeface="Calibri"/>
              </a:rPr>
              <a:t>t</a:t>
            </a:r>
            <a:r>
              <a:rPr sz="2500" spc="-15" dirty="0">
                <a:latin typeface="Calibri"/>
                <a:cs typeface="Calibri"/>
              </a:rPr>
              <a:t>éne</a:t>
            </a:r>
            <a:r>
              <a:rPr sz="2500" spc="-35" dirty="0">
                <a:latin typeface="Calibri"/>
                <a:cs typeface="Calibri"/>
              </a:rPr>
              <a:t>t</a:t>
            </a:r>
            <a:r>
              <a:rPr sz="2500" spc="-10" dirty="0">
                <a:latin typeface="Calibri"/>
                <a:cs typeface="Calibri"/>
              </a:rPr>
              <a:t>eit</a:t>
            </a:r>
            <a:r>
              <a:rPr sz="2500" spc="-2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vi</a:t>
            </a:r>
            <a:r>
              <a:rPr sz="2500" spc="-35" dirty="0">
                <a:latin typeface="Calibri"/>
                <a:cs typeface="Calibri"/>
              </a:rPr>
              <a:t>s</a:t>
            </a:r>
            <a:r>
              <a:rPr sz="2500" spc="-75" dirty="0">
                <a:latin typeface="Calibri"/>
                <a:cs typeface="Calibri"/>
              </a:rPr>
              <a:t>z</a:t>
            </a:r>
            <a:r>
              <a:rPr sz="2500" spc="-15" dirty="0">
                <a:latin typeface="Calibri"/>
                <a:cs typeface="Calibri"/>
              </a:rPr>
              <a:t>o</a:t>
            </a:r>
            <a:r>
              <a:rPr sz="2500" spc="-40" dirty="0">
                <a:latin typeface="Calibri"/>
                <a:cs typeface="Calibri"/>
              </a:rPr>
              <a:t>n</a:t>
            </a:r>
            <a:r>
              <a:rPr sz="2500" spc="-10" dirty="0">
                <a:latin typeface="Calibri"/>
                <a:cs typeface="Calibri"/>
              </a:rPr>
              <a:t>t</a:t>
            </a:r>
            <a:r>
              <a:rPr sz="2500" spc="-5" dirty="0">
                <a:latin typeface="Calibri"/>
                <a:cs typeface="Calibri"/>
              </a:rPr>
              <a:t> r</a:t>
            </a:r>
            <a:r>
              <a:rPr sz="2500" spc="-10" dirty="0">
                <a:latin typeface="Calibri"/>
                <a:cs typeface="Calibri"/>
              </a:rPr>
              <a:t>it</a:t>
            </a:r>
            <a:r>
              <a:rPr sz="2500" spc="-55" dirty="0">
                <a:latin typeface="Calibri"/>
                <a:cs typeface="Calibri"/>
              </a:rPr>
              <a:t>k</a:t>
            </a:r>
            <a:r>
              <a:rPr sz="2500" spc="-15" dirty="0">
                <a:latin typeface="Calibri"/>
                <a:cs typeface="Calibri"/>
              </a:rPr>
              <a:t>án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ö</a:t>
            </a:r>
            <a:r>
              <a:rPr sz="2500" spc="-40" dirty="0">
                <a:latin typeface="Calibri"/>
                <a:cs typeface="Calibri"/>
              </a:rPr>
              <a:t>r</a:t>
            </a:r>
            <a:r>
              <a:rPr sz="2500" spc="-15" dirty="0">
                <a:latin typeface="Calibri"/>
                <a:cs typeface="Calibri"/>
              </a:rPr>
              <a:t>ö</a:t>
            </a:r>
            <a:r>
              <a:rPr sz="2500" spc="-10" dirty="0">
                <a:latin typeface="Calibri"/>
                <a:cs typeface="Calibri"/>
              </a:rPr>
              <a:t>k</a:t>
            </a:r>
            <a:r>
              <a:rPr sz="2500" dirty="0">
                <a:latin typeface="Calibri"/>
                <a:cs typeface="Calibri"/>
              </a:rPr>
              <a:t>í</a:t>
            </a:r>
            <a:r>
              <a:rPr sz="2500" spc="-20" dirty="0">
                <a:latin typeface="Calibri"/>
                <a:cs typeface="Calibri"/>
              </a:rPr>
              <a:t>t</a:t>
            </a:r>
            <a:r>
              <a:rPr sz="2500" spc="-15" dirty="0">
                <a:latin typeface="Calibri"/>
                <a:cs typeface="Calibri"/>
              </a:rPr>
              <a:t>e</a:t>
            </a:r>
            <a:r>
              <a:rPr sz="2500" spc="-50" dirty="0">
                <a:latin typeface="Calibri"/>
                <a:cs typeface="Calibri"/>
              </a:rPr>
              <a:t>t</a:t>
            </a:r>
            <a:r>
              <a:rPr sz="2500" spc="-45" dirty="0">
                <a:latin typeface="Calibri"/>
                <a:cs typeface="Calibri"/>
              </a:rPr>
              <a:t>t</a:t>
            </a:r>
            <a:r>
              <a:rPr sz="2500" spc="-15" dirty="0">
                <a:latin typeface="Calibri"/>
                <a:cs typeface="Calibri"/>
              </a:rPr>
              <a:t>ék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meg.</a:t>
            </a:r>
            <a:endParaRPr sz="2500">
              <a:latin typeface="Calibri"/>
              <a:cs typeface="Calibri"/>
            </a:endParaRPr>
          </a:p>
          <a:p>
            <a:pPr marL="12700">
              <a:lnSpc>
                <a:spcPts val="2100"/>
              </a:lnSpc>
            </a:pPr>
            <a:r>
              <a:rPr sz="2500" u="heavy" spc="-575" dirty="0">
                <a:latin typeface="Calibri"/>
                <a:cs typeface="Calibri"/>
              </a:rPr>
              <a:t> </a:t>
            </a:r>
            <a:r>
              <a:rPr sz="2500" u="heavy" spc="-45" dirty="0">
                <a:latin typeface="Calibri"/>
                <a:cs typeface="Calibri"/>
              </a:rPr>
              <a:t>F</a:t>
            </a:r>
            <a:r>
              <a:rPr sz="2500" u="heavy" spc="-10" dirty="0">
                <a:latin typeface="Calibri"/>
                <a:cs typeface="Calibri"/>
              </a:rPr>
              <a:t>ela</a:t>
            </a:r>
            <a:r>
              <a:rPr sz="2500" u="heavy" spc="-565" dirty="0">
                <a:latin typeface="Calibri"/>
                <a:cs typeface="Calibri"/>
              </a:rPr>
              <a:t> </a:t>
            </a:r>
            <a:r>
              <a:rPr sz="2500" u="heavy" spc="-15" dirty="0">
                <a:latin typeface="Calibri"/>
                <a:cs typeface="Calibri"/>
              </a:rPr>
              <a:t>d</a:t>
            </a:r>
            <a:r>
              <a:rPr sz="2500" u="heavy" spc="-40" dirty="0">
                <a:latin typeface="Calibri"/>
                <a:cs typeface="Calibri"/>
              </a:rPr>
              <a:t>a</a:t>
            </a:r>
            <a:r>
              <a:rPr sz="2500" u="heavy" spc="-10" dirty="0">
                <a:latin typeface="Calibri"/>
                <a:cs typeface="Calibri"/>
              </a:rPr>
              <a:t>t le</a:t>
            </a:r>
            <a:r>
              <a:rPr sz="2500" u="heavy" spc="-570" dirty="0">
                <a:latin typeface="Calibri"/>
                <a:cs typeface="Calibri"/>
              </a:rPr>
              <a:t> </a:t>
            </a:r>
            <a:r>
              <a:rPr sz="2500" u="heavy" dirty="0">
                <a:latin typeface="Calibri"/>
                <a:cs typeface="Calibri"/>
              </a:rPr>
              <a:t>í</a:t>
            </a:r>
            <a:r>
              <a:rPr sz="2500" u="heavy" spc="-40" dirty="0">
                <a:latin typeface="Calibri"/>
                <a:cs typeface="Calibri"/>
              </a:rPr>
              <a:t>r</a:t>
            </a:r>
            <a:r>
              <a:rPr sz="2500" u="heavy" spc="-10" dirty="0">
                <a:latin typeface="Calibri"/>
                <a:cs typeface="Calibri"/>
              </a:rPr>
              <a:t>ás:</a:t>
            </a:r>
            <a:r>
              <a:rPr sz="2500" u="heavy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Az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E</a:t>
            </a:r>
            <a:r>
              <a:rPr sz="2500" spc="-15" dirty="0">
                <a:latin typeface="Calibri"/>
                <a:cs typeface="Calibri"/>
              </a:rPr>
              <a:t>g</a:t>
            </a:r>
            <a:r>
              <a:rPr sz="2500" spc="-55" dirty="0">
                <a:latin typeface="Calibri"/>
                <a:cs typeface="Calibri"/>
              </a:rPr>
              <a:t>y</a:t>
            </a:r>
            <a:r>
              <a:rPr sz="2500" spc="-10" dirty="0">
                <a:latin typeface="Calibri"/>
                <a:cs typeface="Calibri"/>
              </a:rPr>
              <a:t>esült</a:t>
            </a:r>
            <a:r>
              <a:rPr sz="2500" spc="2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Államok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30" dirty="0">
                <a:latin typeface="Calibri"/>
                <a:cs typeface="Calibri"/>
              </a:rPr>
              <a:t>t</a:t>
            </a:r>
            <a:r>
              <a:rPr sz="2500" spc="-15" dirty="0">
                <a:latin typeface="Calibri"/>
                <a:cs typeface="Calibri"/>
              </a:rPr>
              <a:t>ö</a:t>
            </a:r>
            <a:r>
              <a:rPr sz="2500" spc="-5" dirty="0">
                <a:latin typeface="Calibri"/>
                <a:cs typeface="Calibri"/>
              </a:rPr>
              <a:t>r</a:t>
            </a:r>
            <a:r>
              <a:rPr sz="2500" spc="-30" dirty="0">
                <a:latin typeface="Calibri"/>
                <a:cs typeface="Calibri"/>
              </a:rPr>
              <a:t>t</a:t>
            </a:r>
            <a:r>
              <a:rPr sz="2500" spc="-15" dirty="0">
                <a:latin typeface="Calibri"/>
                <a:cs typeface="Calibri"/>
              </a:rPr>
              <a:t>én</a:t>
            </a:r>
            <a:r>
              <a:rPr sz="2500" spc="-10" dirty="0">
                <a:latin typeface="Calibri"/>
                <a:cs typeface="Calibri"/>
              </a:rPr>
              <a:t>e</a:t>
            </a:r>
            <a:r>
              <a:rPr sz="2500" spc="-15" dirty="0">
                <a:latin typeface="Calibri"/>
                <a:cs typeface="Calibri"/>
              </a:rPr>
              <a:t>lmét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b</a:t>
            </a:r>
            <a:r>
              <a:rPr sz="2500" spc="-40" dirty="0">
                <a:latin typeface="Calibri"/>
                <a:cs typeface="Calibri"/>
              </a:rPr>
              <a:t>e</a:t>
            </a:r>
            <a:r>
              <a:rPr sz="2500" spc="-65" dirty="0">
                <a:latin typeface="Calibri"/>
                <a:cs typeface="Calibri"/>
              </a:rPr>
              <a:t>f</a:t>
            </a:r>
            <a:r>
              <a:rPr sz="2500" spc="-10" dirty="0">
                <a:latin typeface="Calibri"/>
                <a:cs typeface="Calibri"/>
              </a:rPr>
              <a:t>ol</a:t>
            </a:r>
            <a:r>
              <a:rPr sz="2500" spc="-50" dirty="0">
                <a:latin typeface="Calibri"/>
                <a:cs typeface="Calibri"/>
              </a:rPr>
              <a:t>y</a:t>
            </a:r>
            <a:r>
              <a:rPr sz="2500" spc="-15" dirty="0">
                <a:latin typeface="Calibri"/>
                <a:cs typeface="Calibri"/>
              </a:rPr>
              <a:t>ásoló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b</a:t>
            </a:r>
            <a:r>
              <a:rPr sz="2500" spc="-40" dirty="0">
                <a:latin typeface="Calibri"/>
                <a:cs typeface="Calibri"/>
              </a:rPr>
              <a:t>á</a:t>
            </a:r>
            <a:r>
              <a:rPr sz="2500" spc="-30" dirty="0">
                <a:latin typeface="Calibri"/>
                <a:cs typeface="Calibri"/>
              </a:rPr>
              <a:t>t</a:t>
            </a:r>
            <a:r>
              <a:rPr sz="2500" spc="-15" dirty="0">
                <a:latin typeface="Calibri"/>
                <a:cs typeface="Calibri"/>
              </a:rPr>
              <a:t>or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nők</a:t>
            </a:r>
            <a:endParaRPr sz="2500">
              <a:latin typeface="Calibri"/>
              <a:cs typeface="Calibri"/>
            </a:endParaRPr>
          </a:p>
          <a:p>
            <a:pPr marL="355600" marR="152400">
              <a:lnSpc>
                <a:spcPct val="80000"/>
              </a:lnSpc>
              <a:spcBef>
                <a:spcPts val="300"/>
              </a:spcBef>
              <a:tabLst>
                <a:tab pos="4697095" algn="l"/>
              </a:tabLst>
            </a:pPr>
            <a:r>
              <a:rPr sz="2500" spc="-30" dirty="0">
                <a:latin typeface="Calibri"/>
                <a:cs typeface="Calibri"/>
              </a:rPr>
              <a:t>t</a:t>
            </a:r>
            <a:r>
              <a:rPr sz="2500" spc="-15" dirty="0">
                <a:latin typeface="Calibri"/>
                <a:cs typeface="Calibri"/>
              </a:rPr>
              <a:t>ör</a:t>
            </a:r>
            <a:r>
              <a:rPr sz="2500" spc="-25" dirty="0">
                <a:latin typeface="Calibri"/>
                <a:cs typeface="Calibri"/>
              </a:rPr>
              <a:t>t</a:t>
            </a:r>
            <a:r>
              <a:rPr sz="2500" spc="-15" dirty="0">
                <a:latin typeface="Calibri"/>
                <a:cs typeface="Calibri"/>
              </a:rPr>
              <a:t>én</a:t>
            </a:r>
            <a:r>
              <a:rPr sz="2500" spc="-25" dirty="0">
                <a:latin typeface="Calibri"/>
                <a:cs typeface="Calibri"/>
              </a:rPr>
              <a:t>e</a:t>
            </a:r>
            <a:r>
              <a:rPr sz="2500" spc="-30" dirty="0">
                <a:latin typeface="Calibri"/>
                <a:cs typeface="Calibri"/>
              </a:rPr>
              <a:t>t</a:t>
            </a:r>
            <a:r>
              <a:rPr sz="2500" spc="-15" dirty="0">
                <a:latin typeface="Calibri"/>
                <a:cs typeface="Calibri"/>
              </a:rPr>
              <a:t>einek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meg</a:t>
            </a:r>
            <a:r>
              <a:rPr sz="2500" spc="-100" dirty="0">
                <a:latin typeface="Calibri"/>
                <a:cs typeface="Calibri"/>
              </a:rPr>
              <a:t>k</a:t>
            </a:r>
            <a:r>
              <a:rPr sz="2500" spc="-15" dirty="0">
                <a:latin typeface="Calibri"/>
                <a:cs typeface="Calibri"/>
              </a:rPr>
              <a:t>e</a:t>
            </a:r>
            <a:r>
              <a:rPr sz="2500" spc="-40" dirty="0">
                <a:latin typeface="Calibri"/>
                <a:cs typeface="Calibri"/>
              </a:rPr>
              <a:t>r</a:t>
            </a:r>
            <a:r>
              <a:rPr sz="2500" spc="-15" dirty="0">
                <a:latin typeface="Calibri"/>
                <a:cs typeface="Calibri"/>
              </a:rPr>
              <a:t>esése</a:t>
            </a:r>
            <a:r>
              <a:rPr sz="2500" spc="20" dirty="0">
                <a:latin typeface="Calibri"/>
                <a:cs typeface="Calibri"/>
              </a:rPr>
              <a:t> </a:t>
            </a:r>
            <a:r>
              <a:rPr sz="2500" spc="-65" dirty="0">
                <a:latin typeface="Calibri"/>
                <a:cs typeface="Calibri"/>
              </a:rPr>
              <a:t>f</a:t>
            </a:r>
            <a:r>
              <a:rPr sz="2500" dirty="0">
                <a:latin typeface="Calibri"/>
                <a:cs typeface="Calibri"/>
              </a:rPr>
              <a:t>ol</a:t>
            </a:r>
            <a:r>
              <a:rPr sz="2500" spc="-25" dirty="0">
                <a:latin typeface="Calibri"/>
                <a:cs typeface="Calibri"/>
              </a:rPr>
              <a:t>y</a:t>
            </a:r>
            <a:r>
              <a:rPr sz="2500" dirty="0">
                <a:latin typeface="Calibri"/>
                <a:cs typeface="Calibri"/>
              </a:rPr>
              <a:t>ói</a:t>
            </a:r>
            <a:r>
              <a:rPr sz="2500" spc="-40" dirty="0">
                <a:latin typeface="Calibri"/>
                <a:cs typeface="Calibri"/>
              </a:rPr>
              <a:t>r</a:t>
            </a:r>
            <a:r>
              <a:rPr sz="2500" spc="-35" dirty="0">
                <a:latin typeface="Calibri"/>
                <a:cs typeface="Calibri"/>
              </a:rPr>
              <a:t>at</a:t>
            </a:r>
            <a:r>
              <a:rPr sz="2500" spc="-15" dirty="0">
                <a:latin typeface="Calibri"/>
                <a:cs typeface="Calibri"/>
              </a:rPr>
              <a:t>ok,</a:t>
            </a:r>
            <a:r>
              <a:rPr sz="2500" spc="-2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le</a:t>
            </a:r>
            <a:r>
              <a:rPr sz="2500" spc="-35" dirty="0">
                <a:latin typeface="Calibri"/>
                <a:cs typeface="Calibri"/>
              </a:rPr>
              <a:t>v</a:t>
            </a:r>
            <a:r>
              <a:rPr sz="2500" dirty="0">
                <a:latin typeface="Calibri"/>
                <a:cs typeface="Calibri"/>
              </a:rPr>
              <a:t>el</a:t>
            </a:r>
            <a:r>
              <a:rPr sz="2500" spc="5" dirty="0">
                <a:latin typeface="Calibri"/>
                <a:cs typeface="Calibri"/>
              </a:rPr>
              <a:t>e</a:t>
            </a:r>
            <a:r>
              <a:rPr sz="2500" spc="-10" dirty="0">
                <a:latin typeface="Calibri"/>
                <a:cs typeface="Calibri"/>
              </a:rPr>
              <a:t>k,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nar</a:t>
            </a:r>
            <a:r>
              <a:rPr sz="2500" spc="-50" dirty="0">
                <a:latin typeface="Calibri"/>
                <a:cs typeface="Calibri"/>
              </a:rPr>
              <a:t>r</a:t>
            </a:r>
            <a:r>
              <a:rPr sz="2500" spc="-35" dirty="0">
                <a:latin typeface="Calibri"/>
                <a:cs typeface="Calibri"/>
              </a:rPr>
              <a:t>a</a:t>
            </a:r>
            <a:r>
              <a:rPr sz="2500" dirty="0">
                <a:latin typeface="Calibri"/>
                <a:cs typeface="Calibri"/>
              </a:rPr>
              <a:t>tí</a:t>
            </a:r>
            <a:r>
              <a:rPr sz="2500" spc="-35" dirty="0">
                <a:latin typeface="Calibri"/>
                <a:cs typeface="Calibri"/>
              </a:rPr>
              <a:t>v</a:t>
            </a:r>
            <a:r>
              <a:rPr sz="2500" spc="-15" dirty="0">
                <a:latin typeface="Calibri"/>
                <a:cs typeface="Calibri"/>
              </a:rPr>
              <a:t>ák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és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más</a:t>
            </a:r>
            <a:r>
              <a:rPr sz="2500" spc="-10" dirty="0">
                <a:latin typeface="Calibri"/>
                <a:cs typeface="Calibri"/>
              </a:rPr>
              <a:t> első</a:t>
            </a:r>
            <a:r>
              <a:rPr sz="2500" spc="-15" dirty="0">
                <a:latin typeface="Calibri"/>
                <a:cs typeface="Calibri"/>
              </a:rPr>
              <a:t>dle</a:t>
            </a:r>
            <a:r>
              <a:rPr sz="2500" spc="-35" dirty="0">
                <a:latin typeface="Calibri"/>
                <a:cs typeface="Calibri"/>
              </a:rPr>
              <a:t>g</a:t>
            </a:r>
            <a:r>
              <a:rPr sz="2500" spc="-15" dirty="0">
                <a:latin typeface="Calibri"/>
                <a:cs typeface="Calibri"/>
              </a:rPr>
              <a:t>es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65" dirty="0">
                <a:latin typeface="Calibri"/>
                <a:cs typeface="Calibri"/>
              </a:rPr>
              <a:t>f</a:t>
            </a:r>
            <a:r>
              <a:rPr sz="2500" spc="-15" dirty="0">
                <a:latin typeface="Calibri"/>
                <a:cs typeface="Calibri"/>
              </a:rPr>
              <a:t>o</a:t>
            </a:r>
            <a:r>
              <a:rPr sz="2500" spc="-5" dirty="0">
                <a:latin typeface="Calibri"/>
                <a:cs typeface="Calibri"/>
              </a:rPr>
              <a:t>r</a:t>
            </a:r>
            <a:r>
              <a:rPr sz="2500" spc="-55" dirty="0">
                <a:latin typeface="Calibri"/>
                <a:cs typeface="Calibri"/>
              </a:rPr>
              <a:t>r</a:t>
            </a:r>
            <a:r>
              <a:rPr sz="2500" spc="-15" dirty="0">
                <a:latin typeface="Calibri"/>
                <a:cs typeface="Calibri"/>
              </a:rPr>
              <a:t>ások</a:t>
            </a:r>
            <a:r>
              <a:rPr sz="2500" spc="-2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segítsé</a:t>
            </a:r>
            <a:r>
              <a:rPr sz="2500" spc="-40" dirty="0">
                <a:latin typeface="Calibri"/>
                <a:cs typeface="Calibri"/>
              </a:rPr>
              <a:t>g</a:t>
            </a:r>
            <a:r>
              <a:rPr sz="2500" spc="-15" dirty="0">
                <a:latin typeface="Calibri"/>
                <a:cs typeface="Calibri"/>
              </a:rPr>
              <a:t>é</a:t>
            </a:r>
            <a:r>
              <a:rPr sz="2500" spc="-45" dirty="0">
                <a:latin typeface="Calibri"/>
                <a:cs typeface="Calibri"/>
              </a:rPr>
              <a:t>v</a:t>
            </a:r>
            <a:r>
              <a:rPr sz="2500" spc="-10" dirty="0">
                <a:latin typeface="Calibri"/>
                <a:cs typeface="Calibri"/>
              </a:rPr>
              <a:t>el.</a:t>
            </a:r>
            <a:r>
              <a:rPr sz="2500" dirty="0">
                <a:latin typeface="Calibri"/>
                <a:cs typeface="Calibri"/>
              </a:rPr>
              <a:t>	</a:t>
            </a:r>
            <a:r>
              <a:rPr sz="2500" spc="-15" dirty="0">
                <a:latin typeface="Calibri"/>
                <a:cs typeface="Calibri"/>
              </a:rPr>
              <a:t>A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k</a:t>
            </a:r>
            <a:r>
              <a:rPr sz="2500" spc="-15" dirty="0">
                <a:latin typeface="Calibri"/>
                <a:cs typeface="Calibri"/>
              </a:rPr>
              <a:t>ülönb</a:t>
            </a:r>
            <a:r>
              <a:rPr sz="2500" spc="-50" dirty="0">
                <a:latin typeface="Calibri"/>
                <a:cs typeface="Calibri"/>
              </a:rPr>
              <a:t>ö</a:t>
            </a:r>
            <a:r>
              <a:rPr sz="2500" spc="-75" dirty="0">
                <a:latin typeface="Calibri"/>
                <a:cs typeface="Calibri"/>
              </a:rPr>
              <a:t>z</a:t>
            </a:r>
            <a:r>
              <a:rPr sz="2500" spc="-15" dirty="0">
                <a:latin typeface="Calibri"/>
                <a:cs typeface="Calibri"/>
              </a:rPr>
              <a:t>ő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60" dirty="0">
                <a:latin typeface="Calibri"/>
                <a:cs typeface="Calibri"/>
              </a:rPr>
              <a:t>f</a:t>
            </a:r>
            <a:r>
              <a:rPr sz="2500" spc="-15" dirty="0">
                <a:latin typeface="Calibri"/>
                <a:cs typeface="Calibri"/>
              </a:rPr>
              <a:t>o</a:t>
            </a:r>
            <a:r>
              <a:rPr sz="2500" spc="-5" dirty="0">
                <a:latin typeface="Calibri"/>
                <a:cs typeface="Calibri"/>
              </a:rPr>
              <a:t>r</a:t>
            </a:r>
            <a:r>
              <a:rPr sz="2500" spc="-55" dirty="0">
                <a:latin typeface="Calibri"/>
                <a:cs typeface="Calibri"/>
              </a:rPr>
              <a:t>r</a:t>
            </a:r>
            <a:r>
              <a:rPr sz="2500" spc="-15" dirty="0">
                <a:latin typeface="Calibri"/>
                <a:cs typeface="Calibri"/>
              </a:rPr>
              <a:t>áso</a:t>
            </a:r>
            <a:r>
              <a:rPr sz="2500" spc="-10" dirty="0">
                <a:latin typeface="Calibri"/>
                <a:cs typeface="Calibri"/>
              </a:rPr>
              <a:t>k</a:t>
            </a:r>
            <a:r>
              <a:rPr sz="2500" spc="-15" dirty="0">
                <a:latin typeface="Calibri"/>
                <a:cs typeface="Calibri"/>
              </a:rPr>
              <a:t>ból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40" dirty="0">
                <a:latin typeface="Calibri"/>
                <a:cs typeface="Calibri"/>
              </a:rPr>
              <a:t>s</a:t>
            </a:r>
            <a:r>
              <a:rPr sz="2500" spc="-50" dirty="0">
                <a:latin typeface="Calibri"/>
                <a:cs typeface="Calibri"/>
              </a:rPr>
              <a:t>z</a:t>
            </a:r>
            <a:r>
              <a:rPr sz="2500" spc="-15" dirty="0">
                <a:latin typeface="Calibri"/>
                <a:cs typeface="Calibri"/>
              </a:rPr>
              <a:t>á</a:t>
            </a:r>
            <a:r>
              <a:rPr sz="2500" spc="-5" dirty="0">
                <a:latin typeface="Calibri"/>
                <a:cs typeface="Calibri"/>
              </a:rPr>
              <a:t>r</a:t>
            </a:r>
            <a:r>
              <a:rPr sz="2500" spc="-20" dirty="0">
                <a:latin typeface="Calibri"/>
                <a:cs typeface="Calibri"/>
              </a:rPr>
              <a:t>ma</a:t>
            </a:r>
            <a:r>
              <a:rPr sz="2500" spc="-70" dirty="0">
                <a:latin typeface="Calibri"/>
                <a:cs typeface="Calibri"/>
              </a:rPr>
              <a:t>z</a:t>
            </a:r>
            <a:r>
              <a:rPr sz="2500" spc="-15" dirty="0">
                <a:latin typeface="Calibri"/>
                <a:cs typeface="Calibri"/>
              </a:rPr>
              <a:t>ó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i</a:t>
            </a:r>
            <a:r>
              <a:rPr sz="2500" spc="-30" dirty="0">
                <a:latin typeface="Calibri"/>
                <a:cs typeface="Calibri"/>
              </a:rPr>
              <a:t>n</a:t>
            </a:r>
            <a:r>
              <a:rPr sz="2500" spc="-65" dirty="0">
                <a:latin typeface="Calibri"/>
                <a:cs typeface="Calibri"/>
              </a:rPr>
              <a:t>f</a:t>
            </a:r>
            <a:r>
              <a:rPr sz="2500" spc="-15" dirty="0">
                <a:latin typeface="Calibri"/>
                <a:cs typeface="Calibri"/>
              </a:rPr>
              <a:t>o</a:t>
            </a:r>
            <a:r>
              <a:rPr sz="2500" spc="-5" dirty="0">
                <a:latin typeface="Calibri"/>
                <a:cs typeface="Calibri"/>
              </a:rPr>
              <a:t>r</a:t>
            </a:r>
            <a:r>
              <a:rPr sz="2500" spc="-15" dirty="0">
                <a:latin typeface="Calibri"/>
                <a:cs typeface="Calibri"/>
              </a:rPr>
              <a:t>máci</a:t>
            </a:r>
            <a:r>
              <a:rPr sz="2500" spc="-10" dirty="0">
                <a:latin typeface="Calibri"/>
                <a:cs typeface="Calibri"/>
              </a:rPr>
              <a:t>ó</a:t>
            </a:r>
            <a:r>
              <a:rPr sz="2500" spc="-15" dirty="0">
                <a:latin typeface="Calibri"/>
                <a:cs typeface="Calibri"/>
              </a:rPr>
              <a:t>k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35" dirty="0">
                <a:latin typeface="Calibri"/>
                <a:cs typeface="Calibri"/>
              </a:rPr>
              <a:t>s</a:t>
            </a:r>
            <a:r>
              <a:rPr sz="2500" spc="-10" dirty="0">
                <a:latin typeface="Calibri"/>
                <a:cs typeface="Calibri"/>
              </a:rPr>
              <a:t>zi</a:t>
            </a:r>
            <a:r>
              <a:rPr sz="2500" spc="-45" dirty="0">
                <a:latin typeface="Calibri"/>
                <a:cs typeface="Calibri"/>
              </a:rPr>
              <a:t>n</a:t>
            </a:r>
            <a:r>
              <a:rPr sz="2500" spc="-35" dirty="0">
                <a:latin typeface="Calibri"/>
                <a:cs typeface="Calibri"/>
              </a:rPr>
              <a:t>té</a:t>
            </a:r>
            <a:r>
              <a:rPr sz="2500" spc="-10" dirty="0">
                <a:latin typeface="Calibri"/>
                <a:cs typeface="Calibri"/>
              </a:rPr>
              <a:t>zis</a:t>
            </a:r>
            <a:r>
              <a:rPr sz="2500" spc="-25" dirty="0">
                <a:latin typeface="Calibri"/>
                <a:cs typeface="Calibri"/>
              </a:rPr>
              <a:t>é</a:t>
            </a:r>
            <a:r>
              <a:rPr sz="2500" spc="-40" dirty="0">
                <a:latin typeface="Calibri"/>
                <a:cs typeface="Calibri"/>
              </a:rPr>
              <a:t>v</a:t>
            </a:r>
            <a:r>
              <a:rPr sz="2500" spc="-10" dirty="0">
                <a:latin typeface="Calibri"/>
                <a:cs typeface="Calibri"/>
              </a:rPr>
              <a:t>el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a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diá</a:t>
            </a:r>
            <a:r>
              <a:rPr sz="2500" spc="-90" dirty="0">
                <a:latin typeface="Calibri"/>
                <a:cs typeface="Calibri"/>
              </a:rPr>
              <a:t>k</a:t>
            </a:r>
            <a:r>
              <a:rPr sz="2500" spc="-15" dirty="0">
                <a:latin typeface="Calibri"/>
                <a:cs typeface="Calibri"/>
              </a:rPr>
              <a:t>ok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ír</a:t>
            </a:r>
            <a:r>
              <a:rPr sz="2500" spc="-5" dirty="0">
                <a:latin typeface="Calibri"/>
                <a:cs typeface="Calibri"/>
              </a:rPr>
              <a:t>j</a:t>
            </a:r>
            <a:r>
              <a:rPr sz="2500" spc="-15" dirty="0">
                <a:latin typeface="Calibri"/>
                <a:cs typeface="Calibri"/>
              </a:rPr>
              <a:t>ák</a:t>
            </a:r>
            <a:r>
              <a:rPr sz="2500" spc="-10" dirty="0">
                <a:latin typeface="Calibri"/>
                <a:cs typeface="Calibri"/>
              </a:rPr>
              <a:t> le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mi</a:t>
            </a:r>
            <a:r>
              <a:rPr sz="2500" spc="-5" dirty="0">
                <a:latin typeface="Calibri"/>
                <a:cs typeface="Calibri"/>
              </a:rPr>
              <a:t>l</a:t>
            </a:r>
            <a:r>
              <a:rPr sz="2500" spc="-55" dirty="0">
                <a:latin typeface="Calibri"/>
                <a:cs typeface="Calibri"/>
              </a:rPr>
              <a:t>y</a:t>
            </a:r>
            <a:r>
              <a:rPr sz="2500" spc="-15" dirty="0">
                <a:latin typeface="Calibri"/>
                <a:cs typeface="Calibri"/>
              </a:rPr>
              <a:t>en</a:t>
            </a:r>
            <a:r>
              <a:rPr sz="2500" spc="-10" dirty="0">
                <a:latin typeface="Calibri"/>
                <a:cs typeface="Calibri"/>
              </a:rPr>
              <a:t>e</a:t>
            </a:r>
            <a:r>
              <a:rPr sz="2500" spc="-15" dirty="0">
                <a:latin typeface="Calibri"/>
                <a:cs typeface="Calibri"/>
              </a:rPr>
              <a:t>k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40" dirty="0">
                <a:latin typeface="Calibri"/>
                <a:cs typeface="Calibri"/>
              </a:rPr>
              <a:t>v</a:t>
            </a:r>
            <a:r>
              <a:rPr sz="2500" spc="-10" dirty="0">
                <a:latin typeface="Calibri"/>
                <a:cs typeface="Calibri"/>
              </a:rPr>
              <a:t>ol</a:t>
            </a:r>
            <a:r>
              <a:rPr sz="2500" spc="-35" dirty="0">
                <a:latin typeface="Calibri"/>
                <a:cs typeface="Calibri"/>
              </a:rPr>
              <a:t>t</a:t>
            </a:r>
            <a:r>
              <a:rPr sz="2500" spc="-15" dirty="0">
                <a:latin typeface="Calibri"/>
                <a:cs typeface="Calibri"/>
              </a:rPr>
              <a:t>ak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a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19. </a:t>
            </a:r>
            <a:r>
              <a:rPr sz="2500" spc="-40" dirty="0">
                <a:latin typeface="Calibri"/>
                <a:cs typeface="Calibri"/>
              </a:rPr>
              <a:t>s</a:t>
            </a:r>
            <a:r>
              <a:rPr sz="2500" spc="-50" dirty="0">
                <a:latin typeface="Calibri"/>
                <a:cs typeface="Calibri"/>
              </a:rPr>
              <a:t>z</a:t>
            </a:r>
            <a:r>
              <a:rPr sz="2500" spc="-15" dirty="0">
                <a:latin typeface="Calibri"/>
                <a:cs typeface="Calibri"/>
              </a:rPr>
              <a:t>á</a:t>
            </a:r>
            <a:r>
              <a:rPr sz="2500" spc="-45" dirty="0">
                <a:latin typeface="Calibri"/>
                <a:cs typeface="Calibri"/>
              </a:rPr>
              <a:t>z</a:t>
            </a:r>
            <a:r>
              <a:rPr sz="2500" spc="-15" dirty="0">
                <a:latin typeface="Calibri"/>
                <a:cs typeface="Calibri"/>
              </a:rPr>
              <a:t>adi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é</a:t>
            </a:r>
            <a:r>
              <a:rPr sz="2500" spc="-35" dirty="0">
                <a:latin typeface="Calibri"/>
                <a:cs typeface="Calibri"/>
              </a:rPr>
              <a:t>s</a:t>
            </a:r>
            <a:r>
              <a:rPr sz="2500" spc="-50" dirty="0">
                <a:latin typeface="Calibri"/>
                <a:cs typeface="Calibri"/>
              </a:rPr>
              <a:t>z</a:t>
            </a:r>
            <a:r>
              <a:rPr sz="2500" spc="-15" dirty="0">
                <a:latin typeface="Calibri"/>
                <a:cs typeface="Calibri"/>
              </a:rPr>
              <a:t>a</a:t>
            </a:r>
            <a:r>
              <a:rPr sz="2500" spc="-10" dirty="0">
                <a:latin typeface="Calibri"/>
                <a:cs typeface="Calibri"/>
              </a:rPr>
              <a:t>k</a:t>
            </a:r>
            <a:r>
              <a:rPr sz="2500" spc="-95" dirty="0">
                <a:latin typeface="Calibri"/>
                <a:cs typeface="Calibri"/>
              </a:rPr>
              <a:t>k</a:t>
            </a:r>
            <a:r>
              <a:rPr sz="2500" spc="-10" dirty="0">
                <a:latin typeface="Calibri"/>
                <a:cs typeface="Calibri"/>
              </a:rPr>
              <a:t>eleti,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d</a:t>
            </a:r>
            <a:r>
              <a:rPr sz="2500" spc="-10" dirty="0">
                <a:latin typeface="Calibri"/>
                <a:cs typeface="Calibri"/>
              </a:rPr>
              <a:t>él</a:t>
            </a:r>
            <a:r>
              <a:rPr sz="2500" spc="-95" dirty="0">
                <a:latin typeface="Calibri"/>
                <a:cs typeface="Calibri"/>
              </a:rPr>
              <a:t>k</a:t>
            </a:r>
            <a:r>
              <a:rPr sz="2500" spc="-10" dirty="0">
                <a:latin typeface="Calibri"/>
                <a:cs typeface="Calibri"/>
              </a:rPr>
              <a:t>eleti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45" dirty="0">
                <a:latin typeface="Calibri"/>
                <a:cs typeface="Calibri"/>
              </a:rPr>
              <a:t>v</a:t>
            </a:r>
            <a:r>
              <a:rPr sz="2500" spc="-15" dirty="0">
                <a:latin typeface="Calibri"/>
                <a:cs typeface="Calibri"/>
              </a:rPr>
              <a:t>agy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65" dirty="0">
                <a:latin typeface="Calibri"/>
                <a:cs typeface="Calibri"/>
              </a:rPr>
              <a:t>n</a:t>
            </a:r>
            <a:r>
              <a:rPr sz="2500" spc="-15" dirty="0">
                <a:latin typeface="Calibri"/>
                <a:cs typeface="Calibri"/>
              </a:rPr>
              <a:t>yu</a:t>
            </a:r>
            <a:r>
              <a:rPr sz="2500" spc="-70" dirty="0">
                <a:latin typeface="Calibri"/>
                <a:cs typeface="Calibri"/>
              </a:rPr>
              <a:t>g</a:t>
            </a:r>
            <a:r>
              <a:rPr sz="2500" spc="-35" dirty="0">
                <a:latin typeface="Calibri"/>
                <a:cs typeface="Calibri"/>
              </a:rPr>
              <a:t>a</a:t>
            </a:r>
            <a:r>
              <a:rPr sz="2500" dirty="0">
                <a:latin typeface="Calibri"/>
                <a:cs typeface="Calibri"/>
              </a:rPr>
              <a:t>ti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ame</a:t>
            </a:r>
            <a:r>
              <a:rPr sz="2500" dirty="0">
                <a:latin typeface="Calibri"/>
                <a:cs typeface="Calibri"/>
              </a:rPr>
              <a:t>r</a:t>
            </a:r>
            <a:r>
              <a:rPr sz="2500" spc="-10" dirty="0">
                <a:latin typeface="Calibri"/>
                <a:cs typeface="Calibri"/>
              </a:rPr>
              <a:t>i</a:t>
            </a:r>
            <a:r>
              <a:rPr sz="2500" spc="-60" dirty="0">
                <a:latin typeface="Calibri"/>
                <a:cs typeface="Calibri"/>
              </a:rPr>
              <a:t>k</a:t>
            </a:r>
            <a:r>
              <a:rPr sz="2500" spc="-10" dirty="0">
                <a:latin typeface="Calibri"/>
                <a:cs typeface="Calibri"/>
              </a:rPr>
              <a:t>ai nők.</a:t>
            </a:r>
            <a:endParaRPr sz="2500">
              <a:latin typeface="Calibri"/>
              <a:cs typeface="Calibri"/>
            </a:endParaRPr>
          </a:p>
          <a:p>
            <a:pPr marL="355600" marR="201295" indent="-343535">
              <a:lnSpc>
                <a:spcPct val="80000"/>
              </a:lnSpc>
            </a:pPr>
            <a:r>
              <a:rPr sz="2500" u="heavy" spc="-575" dirty="0">
                <a:latin typeface="Calibri"/>
                <a:cs typeface="Calibri"/>
              </a:rPr>
              <a:t> </a:t>
            </a:r>
            <a:r>
              <a:rPr sz="2500" u="heavy" spc="-65" dirty="0">
                <a:latin typeface="Calibri"/>
                <a:cs typeface="Calibri"/>
              </a:rPr>
              <a:t>K</a:t>
            </a:r>
            <a:r>
              <a:rPr sz="2500" u="heavy" spc="-15" dirty="0">
                <a:latin typeface="Calibri"/>
                <a:cs typeface="Calibri"/>
              </a:rPr>
              <a:t>é</a:t>
            </a:r>
            <a:r>
              <a:rPr sz="2500" u="heavy" spc="-50" dirty="0">
                <a:latin typeface="Calibri"/>
                <a:cs typeface="Calibri"/>
              </a:rPr>
              <a:t>p</a:t>
            </a:r>
            <a:r>
              <a:rPr sz="2500" u="heavy" spc="-75" dirty="0">
                <a:latin typeface="Calibri"/>
                <a:cs typeface="Calibri"/>
              </a:rPr>
              <a:t>z</a:t>
            </a:r>
            <a:r>
              <a:rPr sz="2500" u="heavy" spc="-10" dirty="0">
                <a:latin typeface="Calibri"/>
                <a:cs typeface="Calibri"/>
              </a:rPr>
              <a:t>ési</a:t>
            </a:r>
            <a:r>
              <a:rPr sz="2500" u="heavy" spc="15" dirty="0">
                <a:latin typeface="Calibri"/>
                <a:cs typeface="Calibri"/>
              </a:rPr>
              <a:t> </a:t>
            </a:r>
            <a:r>
              <a:rPr sz="2500" u="heavy" spc="-10" dirty="0">
                <a:latin typeface="Calibri"/>
                <a:cs typeface="Calibri"/>
              </a:rPr>
              <a:t>cél:</a:t>
            </a:r>
            <a:r>
              <a:rPr sz="2500" u="heavy" spc="1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A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diá</a:t>
            </a:r>
            <a:r>
              <a:rPr sz="2500" spc="-95" dirty="0">
                <a:latin typeface="Calibri"/>
                <a:cs typeface="Calibri"/>
              </a:rPr>
              <a:t>k</a:t>
            </a:r>
            <a:r>
              <a:rPr sz="2500" spc="-15" dirty="0">
                <a:latin typeface="Calibri"/>
                <a:cs typeface="Calibri"/>
              </a:rPr>
              <a:t>ok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95" dirty="0">
                <a:latin typeface="Calibri"/>
                <a:cs typeface="Calibri"/>
              </a:rPr>
              <a:t>k</a:t>
            </a:r>
            <a:r>
              <a:rPr sz="2500" spc="-15" dirty="0">
                <a:latin typeface="Calibri"/>
                <a:cs typeface="Calibri"/>
              </a:rPr>
              <a:t>ép</a:t>
            </a:r>
            <a:r>
              <a:rPr sz="2500" spc="-10" dirty="0">
                <a:latin typeface="Calibri"/>
                <a:cs typeface="Calibri"/>
              </a:rPr>
              <a:t>e</a:t>
            </a:r>
            <a:r>
              <a:rPr sz="2500" spc="-15" dirty="0">
                <a:latin typeface="Calibri"/>
                <a:cs typeface="Calibri"/>
              </a:rPr>
              <a:t>sek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leg</a:t>
            </a:r>
            <a:r>
              <a:rPr sz="2500" spc="-50" dirty="0">
                <a:latin typeface="Calibri"/>
                <a:cs typeface="Calibri"/>
              </a:rPr>
              <a:t>y</a:t>
            </a:r>
            <a:r>
              <a:rPr sz="2500" spc="-15" dirty="0">
                <a:latin typeface="Calibri"/>
                <a:cs typeface="Calibri"/>
              </a:rPr>
              <a:t>en</a:t>
            </a:r>
            <a:r>
              <a:rPr sz="2500" spc="-10" dirty="0">
                <a:latin typeface="Calibri"/>
                <a:cs typeface="Calibri"/>
              </a:rPr>
              <a:t>e</a:t>
            </a:r>
            <a:r>
              <a:rPr sz="2500" spc="-15" dirty="0">
                <a:latin typeface="Calibri"/>
                <a:cs typeface="Calibri"/>
              </a:rPr>
              <a:t>k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95" dirty="0">
                <a:latin typeface="Calibri"/>
                <a:cs typeface="Calibri"/>
              </a:rPr>
              <a:t>k</a:t>
            </a:r>
            <a:r>
              <a:rPr sz="2500" spc="-15" dirty="0">
                <a:latin typeface="Calibri"/>
                <a:cs typeface="Calibri"/>
              </a:rPr>
              <a:t>ö</a:t>
            </a:r>
            <a:r>
              <a:rPr sz="2500" spc="-50" dirty="0">
                <a:latin typeface="Calibri"/>
                <a:cs typeface="Calibri"/>
              </a:rPr>
              <a:t>v</a:t>
            </a:r>
            <a:r>
              <a:rPr sz="2500" spc="-15" dirty="0">
                <a:latin typeface="Calibri"/>
                <a:cs typeface="Calibri"/>
              </a:rPr>
              <a:t>et</a:t>
            </a:r>
            <a:r>
              <a:rPr sz="2500" spc="-100" dirty="0">
                <a:latin typeface="Calibri"/>
                <a:cs typeface="Calibri"/>
              </a:rPr>
              <a:t>k</a:t>
            </a:r>
            <a:r>
              <a:rPr sz="2500" spc="-35" dirty="0">
                <a:latin typeface="Calibri"/>
                <a:cs typeface="Calibri"/>
              </a:rPr>
              <a:t>e</a:t>
            </a:r>
            <a:r>
              <a:rPr sz="2500" spc="-10" dirty="0">
                <a:latin typeface="Calibri"/>
                <a:cs typeface="Calibri"/>
              </a:rPr>
              <a:t>z</a:t>
            </a:r>
            <a:r>
              <a:rPr sz="2500" spc="-35" dirty="0">
                <a:latin typeface="Calibri"/>
                <a:cs typeface="Calibri"/>
              </a:rPr>
              <a:t>t</a:t>
            </a:r>
            <a:r>
              <a:rPr sz="2500" spc="-15" dirty="0">
                <a:latin typeface="Calibri"/>
                <a:cs typeface="Calibri"/>
              </a:rPr>
              <a:t>e</a:t>
            </a:r>
            <a:r>
              <a:rPr sz="2500" spc="-40" dirty="0">
                <a:latin typeface="Calibri"/>
                <a:cs typeface="Calibri"/>
              </a:rPr>
              <a:t>t</a:t>
            </a:r>
            <a:r>
              <a:rPr sz="2500" spc="-15" dirty="0">
                <a:latin typeface="Calibri"/>
                <a:cs typeface="Calibri"/>
              </a:rPr>
              <a:t>ése</a:t>
            </a:r>
            <a:r>
              <a:rPr sz="2500" spc="-90" dirty="0">
                <a:latin typeface="Calibri"/>
                <a:cs typeface="Calibri"/>
              </a:rPr>
              <a:t>k</a:t>
            </a:r>
            <a:r>
              <a:rPr sz="2500" spc="-15" dirty="0">
                <a:latin typeface="Calibri"/>
                <a:cs typeface="Calibri"/>
              </a:rPr>
              <a:t>et</a:t>
            </a:r>
            <a:r>
              <a:rPr sz="2500" spc="-2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le</a:t>
            </a:r>
            <a:r>
              <a:rPr sz="2500" spc="-45" dirty="0">
                <a:latin typeface="Calibri"/>
                <a:cs typeface="Calibri"/>
              </a:rPr>
              <a:t>v</a:t>
            </a:r>
            <a:r>
              <a:rPr sz="2500" spc="-15" dirty="0">
                <a:latin typeface="Calibri"/>
                <a:cs typeface="Calibri"/>
              </a:rPr>
              <a:t>onni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az</a:t>
            </a:r>
            <a:r>
              <a:rPr sz="2500" spc="-10" dirty="0">
                <a:latin typeface="Calibri"/>
                <a:cs typeface="Calibri"/>
              </a:rPr>
              <a:t> első</a:t>
            </a:r>
            <a:r>
              <a:rPr sz="2500" spc="-15" dirty="0">
                <a:latin typeface="Calibri"/>
                <a:cs typeface="Calibri"/>
              </a:rPr>
              <a:t>dle</a:t>
            </a:r>
            <a:r>
              <a:rPr sz="2500" spc="-35" dirty="0">
                <a:latin typeface="Calibri"/>
                <a:cs typeface="Calibri"/>
              </a:rPr>
              <a:t>g</a:t>
            </a:r>
            <a:r>
              <a:rPr sz="2500" spc="-15" dirty="0">
                <a:latin typeface="Calibri"/>
                <a:cs typeface="Calibri"/>
              </a:rPr>
              <a:t>es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65" dirty="0">
                <a:latin typeface="Calibri"/>
                <a:cs typeface="Calibri"/>
              </a:rPr>
              <a:t>f</a:t>
            </a:r>
            <a:r>
              <a:rPr sz="2500" spc="-15" dirty="0">
                <a:latin typeface="Calibri"/>
                <a:cs typeface="Calibri"/>
              </a:rPr>
              <a:t>o</a:t>
            </a:r>
            <a:r>
              <a:rPr sz="2500" spc="-5" dirty="0">
                <a:latin typeface="Calibri"/>
                <a:cs typeface="Calibri"/>
              </a:rPr>
              <a:t>r</a:t>
            </a:r>
            <a:r>
              <a:rPr sz="2500" spc="-55" dirty="0">
                <a:latin typeface="Calibri"/>
                <a:cs typeface="Calibri"/>
              </a:rPr>
              <a:t>r</a:t>
            </a:r>
            <a:r>
              <a:rPr sz="2500" spc="-15" dirty="0">
                <a:latin typeface="Calibri"/>
                <a:cs typeface="Calibri"/>
              </a:rPr>
              <a:t>ása</a:t>
            </a:r>
            <a:r>
              <a:rPr sz="2500" spc="-60" dirty="0">
                <a:latin typeface="Calibri"/>
                <a:cs typeface="Calibri"/>
              </a:rPr>
              <a:t>n</a:t>
            </a:r>
            <a:r>
              <a:rPr sz="2500" spc="-55" dirty="0">
                <a:latin typeface="Calibri"/>
                <a:cs typeface="Calibri"/>
              </a:rPr>
              <a:t>y</a:t>
            </a:r>
            <a:r>
              <a:rPr sz="2500" spc="-15" dirty="0">
                <a:latin typeface="Calibri"/>
                <a:cs typeface="Calibri"/>
              </a:rPr>
              <a:t>agok </a:t>
            </a:r>
            <a:r>
              <a:rPr sz="2500" spc="-10" dirty="0">
                <a:latin typeface="Calibri"/>
                <a:cs typeface="Calibri"/>
              </a:rPr>
              <a:t>el</a:t>
            </a:r>
            <a:r>
              <a:rPr sz="2500" spc="-5" dirty="0">
                <a:latin typeface="Calibri"/>
                <a:cs typeface="Calibri"/>
              </a:rPr>
              <a:t>e</a:t>
            </a:r>
            <a:r>
              <a:rPr sz="2500" spc="-20" dirty="0">
                <a:latin typeface="Calibri"/>
                <a:cs typeface="Calibri"/>
              </a:rPr>
              <a:t>m</a:t>
            </a:r>
            <a:r>
              <a:rPr sz="2500" spc="-75" dirty="0">
                <a:latin typeface="Calibri"/>
                <a:cs typeface="Calibri"/>
              </a:rPr>
              <a:t>z</a:t>
            </a:r>
            <a:r>
              <a:rPr sz="2500" spc="-15" dirty="0">
                <a:latin typeface="Calibri"/>
                <a:cs typeface="Calibri"/>
              </a:rPr>
              <a:t>ésé</a:t>
            </a:r>
            <a:r>
              <a:rPr sz="2500" spc="-45" dirty="0">
                <a:latin typeface="Calibri"/>
                <a:cs typeface="Calibri"/>
              </a:rPr>
              <a:t>v</a:t>
            </a:r>
            <a:r>
              <a:rPr sz="2500" spc="-10" dirty="0">
                <a:latin typeface="Calibri"/>
                <a:cs typeface="Calibri"/>
              </a:rPr>
              <a:t>el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341119"/>
            <a:ext cx="9144000" cy="1656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2668"/>
            <a:ext cx="7023354" cy="7078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7723"/>
            <a:ext cx="7020306" cy="12291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3585" rIns="0" bIns="0" rtlCol="0">
            <a:spAutoFit/>
          </a:bodyPr>
          <a:lstStyle/>
          <a:p>
            <a:pPr marL="191770">
              <a:lnSpc>
                <a:spcPct val="100000"/>
              </a:lnSpc>
            </a:pPr>
            <a:r>
              <a:rPr sz="4400" dirty="0"/>
              <a:t>H</a:t>
            </a:r>
            <a:r>
              <a:rPr sz="4400" spc="-40" dirty="0"/>
              <a:t>á</a:t>
            </a:r>
            <a:r>
              <a:rPr sz="4400" dirty="0"/>
              <a:t>t</a:t>
            </a:r>
            <a:r>
              <a:rPr sz="4400" spc="-110" dirty="0"/>
              <a:t>r</a:t>
            </a:r>
            <a:r>
              <a:rPr sz="4400" dirty="0"/>
              <a:t>ahag</a:t>
            </a:r>
            <a:r>
              <a:rPr sz="4400" spc="-65" dirty="0"/>
              <a:t>y</a:t>
            </a:r>
            <a:r>
              <a:rPr sz="4400" dirty="0"/>
              <a:t>o</a:t>
            </a:r>
            <a:r>
              <a:rPr sz="4400" spc="-65" dirty="0"/>
              <a:t>t</a:t>
            </a:r>
            <a:r>
              <a:rPr sz="4400" spc="-55" dirty="0"/>
              <a:t>t</a:t>
            </a:r>
            <a:r>
              <a:rPr sz="4400" dirty="0"/>
              <a:t>ak emlé</a:t>
            </a:r>
            <a:r>
              <a:rPr sz="4400" spc="-125" dirty="0"/>
              <a:t>k</a:t>
            </a:r>
            <a:r>
              <a:rPr sz="4400" spc="-45" dirty="0"/>
              <a:t>e</a:t>
            </a:r>
            <a:r>
              <a:rPr sz="4400" spc="-80" dirty="0"/>
              <a:t>z</a:t>
            </a:r>
            <a:r>
              <a:rPr sz="4400" spc="-35" dirty="0"/>
              <a:t>e</a:t>
            </a:r>
            <a:r>
              <a:rPr sz="4400" spc="-55" dirty="0"/>
              <a:t>t</a:t>
            </a:r>
            <a:r>
              <a:rPr sz="4400" dirty="0"/>
              <a:t>e</a:t>
            </a:r>
            <a:endParaRPr sz="4400"/>
          </a:p>
        </p:txBody>
      </p:sp>
      <p:sp>
        <p:nvSpPr>
          <p:cNvPr id="5" name="object 5"/>
          <p:cNvSpPr/>
          <p:nvPr/>
        </p:nvSpPr>
        <p:spPr>
          <a:xfrm>
            <a:off x="0" y="1018030"/>
            <a:ext cx="9144000" cy="5832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64691"/>
            <a:ext cx="2344673" cy="645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33756"/>
            <a:ext cx="2340102" cy="1116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92223" y="964691"/>
            <a:ext cx="5206746" cy="6454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96795" y="333756"/>
            <a:ext cx="5197602" cy="11163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30696" y="964691"/>
            <a:ext cx="823722" cy="6454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35267" y="333756"/>
            <a:ext cx="814578" cy="11163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86144" y="964691"/>
            <a:ext cx="1463802" cy="6454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90715" y="333756"/>
            <a:ext cx="1454658" cy="11163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5081" rIns="0" bIns="0" rtlCol="0">
            <a:spAutoFit/>
          </a:bodyPr>
          <a:lstStyle/>
          <a:p>
            <a:pPr marL="16510">
              <a:lnSpc>
                <a:spcPct val="100000"/>
              </a:lnSpc>
            </a:pPr>
            <a:r>
              <a:rPr spc="-20" dirty="0">
                <a:latin typeface="Calibri"/>
                <a:cs typeface="Calibri"/>
              </a:rPr>
              <a:t>S</a:t>
            </a:r>
            <a:r>
              <a:rPr spc="-105" dirty="0">
                <a:latin typeface="Calibri"/>
                <a:cs typeface="Calibri"/>
              </a:rPr>
              <a:t>z</a:t>
            </a:r>
            <a:r>
              <a:rPr spc="-30" dirty="0">
                <a:latin typeface="Calibri"/>
                <a:cs typeface="Calibri"/>
              </a:rPr>
              <a:t>end</a:t>
            </a:r>
            <a:r>
              <a:rPr spc="-55" dirty="0">
                <a:latin typeface="Calibri"/>
                <a:cs typeface="Calibri"/>
              </a:rPr>
              <a:t>r</a:t>
            </a:r>
            <a:r>
              <a:rPr spc="-60" dirty="0">
                <a:latin typeface="Calibri"/>
                <a:cs typeface="Calibri"/>
              </a:rPr>
              <a:t>e</a:t>
            </a:r>
            <a:r>
              <a:rPr spc="-20" dirty="0">
                <a:latin typeface="Calibri"/>
                <a:cs typeface="Calibri"/>
              </a:rPr>
              <a:t>y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-15" dirty="0"/>
              <a:t>Júlia</a:t>
            </a:r>
            <a:r>
              <a:rPr spc="10" dirty="0"/>
              <a:t> </a:t>
            </a:r>
            <a:r>
              <a:rPr spc="-10" dirty="0"/>
              <a:t>í</a:t>
            </a:r>
            <a:r>
              <a:rPr spc="-65" dirty="0"/>
              <a:t>r</a:t>
            </a:r>
            <a:r>
              <a:rPr spc="-20" dirty="0"/>
              <a:t>ói</a:t>
            </a:r>
            <a:r>
              <a:rPr spc="15" dirty="0"/>
              <a:t> </a:t>
            </a:r>
            <a:r>
              <a:rPr spc="-20" dirty="0"/>
              <a:t>a</a:t>
            </a:r>
            <a:r>
              <a:rPr spc="-85" dirty="0"/>
              <a:t>r</a:t>
            </a:r>
            <a:r>
              <a:rPr spc="-50" dirty="0"/>
              <a:t>c</a:t>
            </a:r>
            <a:r>
              <a:rPr spc="-20" dirty="0"/>
              <a:t>a</a:t>
            </a:r>
            <a:r>
              <a:rPr spc="10" dirty="0"/>
              <a:t> </a:t>
            </a:r>
            <a:r>
              <a:rPr spc="-20" dirty="0"/>
              <a:t>az</a:t>
            </a:r>
            <a:r>
              <a:rPr spc="-5" dirty="0"/>
              <a:t> </a:t>
            </a:r>
            <a:r>
              <a:rPr spc="-25" dirty="0"/>
              <a:t>OSZK</a:t>
            </a:r>
            <a:r>
              <a:rPr spc="-20" dirty="0">
                <a:latin typeface="Calibri"/>
                <a:cs typeface="Calibri"/>
              </a:rPr>
              <a:t>-ban</a:t>
            </a:r>
          </a:p>
        </p:txBody>
      </p:sp>
      <p:sp>
        <p:nvSpPr>
          <p:cNvPr id="11" name="object 11"/>
          <p:cNvSpPr/>
          <p:nvPr/>
        </p:nvSpPr>
        <p:spPr>
          <a:xfrm>
            <a:off x="0" y="1269491"/>
            <a:ext cx="9144000" cy="54361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124" y="716280"/>
            <a:ext cx="2151126" cy="645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4695" y="85343"/>
            <a:ext cx="2141982" cy="1116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12976" y="716280"/>
            <a:ext cx="2122170" cy="6454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7548" y="85343"/>
            <a:ext cx="2113026" cy="11163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85744" y="716280"/>
            <a:ext cx="4187190" cy="6454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90315" y="85343"/>
            <a:ext cx="4178045" cy="11163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034" rIns="0" bIns="0" rtlCol="0">
            <a:spAutoFit/>
          </a:bodyPr>
          <a:lstStyle/>
          <a:p>
            <a:pPr marL="469900">
              <a:lnSpc>
                <a:spcPct val="100000"/>
              </a:lnSpc>
            </a:pPr>
            <a:r>
              <a:rPr spc="-20" dirty="0">
                <a:latin typeface="Calibri"/>
                <a:cs typeface="Calibri"/>
              </a:rPr>
              <a:t>British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Lib</a:t>
            </a:r>
            <a:r>
              <a:rPr spc="-95" dirty="0">
                <a:latin typeface="Calibri"/>
                <a:cs typeface="Calibri"/>
              </a:rPr>
              <a:t>r</a:t>
            </a:r>
            <a:r>
              <a:rPr spc="-20" dirty="0">
                <a:latin typeface="Calibri"/>
                <a:cs typeface="Calibri"/>
              </a:rPr>
              <a:t>ary</a:t>
            </a:r>
            <a:r>
              <a:rPr spc="35" dirty="0">
                <a:latin typeface="Calibri"/>
                <a:cs typeface="Calibri"/>
              </a:rPr>
              <a:t> </a:t>
            </a:r>
            <a:r>
              <a:rPr spc="-25" dirty="0"/>
              <a:t>o</a:t>
            </a:r>
            <a:r>
              <a:rPr spc="-45" dirty="0"/>
              <a:t>k</a:t>
            </a:r>
            <a:r>
              <a:rPr spc="-65" dirty="0"/>
              <a:t>tat</a:t>
            </a:r>
            <a:r>
              <a:rPr spc="-20" dirty="0"/>
              <a:t>ási</a:t>
            </a:r>
            <a:r>
              <a:rPr spc="20" dirty="0"/>
              <a:t> </a:t>
            </a:r>
            <a:r>
              <a:rPr spc="-95" dirty="0"/>
              <a:t>f</a:t>
            </a:r>
            <a:r>
              <a:rPr spc="-20" dirty="0"/>
              <a:t>elüle</a:t>
            </a:r>
            <a:r>
              <a:rPr spc="-80" dirty="0"/>
              <a:t>t</a:t>
            </a:r>
            <a:r>
              <a:rPr spc="-25" dirty="0"/>
              <a:t>e</a:t>
            </a:r>
          </a:p>
        </p:txBody>
      </p:sp>
      <p:sp>
        <p:nvSpPr>
          <p:cNvPr id="9" name="object 9"/>
          <p:cNvSpPr/>
          <p:nvPr/>
        </p:nvSpPr>
        <p:spPr>
          <a:xfrm>
            <a:off x="0" y="1239011"/>
            <a:ext cx="9144000" cy="56189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0727"/>
            <a:ext cx="5935218" cy="6438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930645" cy="9761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00327"/>
            <a:ext cx="2558034" cy="6438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69391"/>
            <a:ext cx="2553462" cy="11163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Női</a:t>
            </a:r>
            <a:r>
              <a:rPr spc="-5" dirty="0"/>
              <a:t> </a:t>
            </a:r>
            <a:r>
              <a:rPr spc="-80" dirty="0"/>
              <a:t>v</a:t>
            </a:r>
            <a:r>
              <a:rPr spc="-15" dirty="0"/>
              <a:t>ál</a:t>
            </a:r>
            <a:r>
              <a:rPr spc="-40" dirty="0"/>
              <a:t>a</a:t>
            </a:r>
            <a:r>
              <a:rPr spc="-45" dirty="0"/>
              <a:t>s</a:t>
            </a:r>
            <a:r>
              <a:rPr spc="-20" dirty="0"/>
              <a:t>z</a:t>
            </a:r>
            <a:r>
              <a:rPr spc="-65" dirty="0"/>
              <a:t>t</a:t>
            </a:r>
            <a:r>
              <a:rPr spc="-20" dirty="0"/>
              <a:t>ójo</a:t>
            </a:r>
            <a:r>
              <a:rPr spc="-60" dirty="0"/>
              <a:t>g</a:t>
            </a:r>
            <a:r>
              <a:rPr spc="-25" dirty="0"/>
              <a:t>ok</a:t>
            </a:r>
            <a:r>
              <a:rPr spc="25" dirty="0"/>
              <a:t> </a:t>
            </a:r>
            <a:r>
              <a:rPr spc="-15" dirty="0"/>
              <a:t>kiví</a:t>
            </a:r>
            <a:r>
              <a:rPr spc="-70" dirty="0"/>
              <a:t>v</a:t>
            </a:r>
            <a:r>
              <a:rPr spc="-20" dirty="0"/>
              <a:t>ása</a:t>
            </a:r>
          </a:p>
          <a:p>
            <a:pPr marL="12700">
              <a:lnSpc>
                <a:spcPct val="100000"/>
              </a:lnSpc>
            </a:pPr>
            <a:r>
              <a:rPr spc="-20" dirty="0"/>
              <a:t>Angliában</a:t>
            </a:r>
          </a:p>
        </p:txBody>
      </p:sp>
      <p:sp>
        <p:nvSpPr>
          <p:cNvPr id="7" name="object 7"/>
          <p:cNvSpPr/>
          <p:nvPr/>
        </p:nvSpPr>
        <p:spPr>
          <a:xfrm>
            <a:off x="5940552" y="1917191"/>
            <a:ext cx="3203448" cy="49408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269491"/>
            <a:ext cx="5940552" cy="24094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24" y="3714496"/>
            <a:ext cx="5699760" cy="284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0965" indent="-635">
              <a:lnSpc>
                <a:spcPct val="80000"/>
              </a:lnSpc>
              <a:tabLst>
                <a:tab pos="1769745" algn="l"/>
                <a:tab pos="2719070" algn="l"/>
                <a:tab pos="3296920" algn="l"/>
                <a:tab pos="4062095" algn="l"/>
              </a:tabLst>
            </a:pPr>
            <a:r>
              <a:rPr sz="2800" u="heavy" spc="-645" dirty="0">
                <a:latin typeface="Calibri"/>
                <a:cs typeface="Calibri"/>
              </a:rPr>
              <a:t> </a:t>
            </a:r>
            <a:r>
              <a:rPr sz="2800" u="heavy" spc="-265" dirty="0">
                <a:latin typeface="Calibri"/>
                <a:cs typeface="Calibri"/>
              </a:rPr>
              <a:t>T</a:t>
            </a:r>
            <a:r>
              <a:rPr sz="2800" u="heavy" spc="-15" dirty="0">
                <a:latin typeface="Calibri"/>
                <a:cs typeface="Calibri"/>
              </a:rPr>
              <a:t>ör</a:t>
            </a:r>
            <a:r>
              <a:rPr sz="2800" u="heavy" spc="-40" dirty="0">
                <a:latin typeface="Calibri"/>
                <a:cs typeface="Calibri"/>
              </a:rPr>
              <a:t>t</a:t>
            </a:r>
            <a:r>
              <a:rPr sz="2800" u="heavy" spc="-15" dirty="0">
                <a:latin typeface="Calibri"/>
                <a:cs typeface="Calibri"/>
              </a:rPr>
              <a:t>én</a:t>
            </a:r>
            <a:r>
              <a:rPr sz="2800" u="heavy" spc="-35" dirty="0">
                <a:latin typeface="Calibri"/>
                <a:cs typeface="Calibri"/>
              </a:rPr>
              <a:t>e</a:t>
            </a:r>
            <a:r>
              <a:rPr sz="2800" u="heavy" dirty="0">
                <a:latin typeface="Calibri"/>
                <a:cs typeface="Calibri"/>
              </a:rPr>
              <a:t>ti</a:t>
            </a:r>
            <a:r>
              <a:rPr sz="2800" u="heavy" spc="-15" dirty="0">
                <a:latin typeface="Calibri"/>
                <a:cs typeface="Calibri"/>
              </a:rPr>
              <a:t> h</a:t>
            </a:r>
            <a:r>
              <a:rPr sz="2800" u="heavy" spc="-40" dirty="0">
                <a:latin typeface="Calibri"/>
                <a:cs typeface="Calibri"/>
              </a:rPr>
              <a:t>á</a:t>
            </a:r>
            <a:r>
              <a:rPr sz="2800" u="heavy" spc="-50" dirty="0">
                <a:latin typeface="Calibri"/>
                <a:cs typeface="Calibri"/>
              </a:rPr>
              <a:t>t</a:t>
            </a:r>
            <a:r>
              <a:rPr sz="2800" u="heavy" spc="-40" dirty="0">
                <a:latin typeface="Calibri"/>
                <a:cs typeface="Calibri"/>
              </a:rPr>
              <a:t>t</a:t>
            </a:r>
            <a:r>
              <a:rPr sz="2800" u="heavy" spc="-15" dirty="0">
                <a:latin typeface="Calibri"/>
                <a:cs typeface="Calibri"/>
              </a:rPr>
              <a:t>ér</a:t>
            </a:r>
            <a:r>
              <a:rPr sz="2800" u="heavy" spc="-10" dirty="0">
                <a:latin typeface="Calibri"/>
                <a:cs typeface="Calibri"/>
              </a:rPr>
              <a:t>: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El</a:t>
            </a:r>
            <a:r>
              <a:rPr sz="2800" spc="-40" dirty="0">
                <a:latin typeface="Calibri"/>
                <a:cs typeface="Calibri"/>
              </a:rPr>
              <a:t>g</a:t>
            </a:r>
            <a:r>
              <a:rPr sz="2800" spc="-20" dirty="0">
                <a:latin typeface="Calibri"/>
                <a:cs typeface="Calibri"/>
              </a:rPr>
              <a:t>ondol</a:t>
            </a:r>
            <a:r>
              <a:rPr sz="2800" spc="-110" dirty="0">
                <a:latin typeface="Calibri"/>
                <a:cs typeface="Calibri"/>
              </a:rPr>
              <a:t>k</a:t>
            </a:r>
            <a:r>
              <a:rPr sz="2800" spc="-50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z</a:t>
            </a:r>
            <a:r>
              <a:rPr sz="2800" spc="-50" dirty="0">
                <a:latin typeface="Calibri"/>
                <a:cs typeface="Calibri"/>
              </a:rPr>
              <a:t>t</a:t>
            </a:r>
            <a:r>
              <a:rPr sz="2800" spc="-35" dirty="0">
                <a:latin typeface="Calibri"/>
                <a:cs typeface="Calibri"/>
              </a:rPr>
              <a:t>at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k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már a</a:t>
            </a:r>
            <a:r>
              <a:rPr sz="2800" spc="-75" dirty="0">
                <a:latin typeface="Calibri"/>
                <a:cs typeface="Calibri"/>
              </a:rPr>
              <a:t>z</a:t>
            </a:r>
            <a:r>
              <a:rPr sz="2800" spc="-20" dirty="0">
                <a:latin typeface="Calibri"/>
                <a:cs typeface="Calibri"/>
              </a:rPr>
              <a:t>on</a:t>
            </a:r>
            <a:r>
              <a:rPr sz="2800" spc="-10" dirty="0">
                <a:latin typeface="Calibri"/>
                <a:cs typeface="Calibri"/>
              </a:rPr>
              <a:t>,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55" dirty="0">
                <a:latin typeface="Calibri"/>
                <a:cs typeface="Calibri"/>
              </a:rPr>
              <a:t>v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jo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-15" dirty="0">
                <a:latin typeface="Calibri"/>
                <a:cs typeface="Calibri"/>
              </a:rPr>
              <a:t>iért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ol</a:t>
            </a:r>
            <a:r>
              <a:rPr sz="2800" dirty="0">
                <a:latin typeface="Calibri"/>
                <a:cs typeface="Calibri"/>
              </a:rPr>
              <a:t>t	</a:t>
            </a:r>
            <a:r>
              <a:rPr sz="2800" spc="-20" dirty="0">
                <a:latin typeface="Calibri"/>
                <a:cs typeface="Calibri"/>
              </a:rPr>
              <a:t>ol</a:t>
            </a:r>
            <a:r>
              <a:rPr sz="2800" spc="-75" dirty="0">
                <a:latin typeface="Calibri"/>
                <a:cs typeface="Calibri"/>
              </a:rPr>
              <a:t>y</a:t>
            </a:r>
            <a:r>
              <a:rPr sz="2800" spc="-15" dirty="0">
                <a:latin typeface="Calibri"/>
                <a:cs typeface="Calibri"/>
              </a:rPr>
              <a:t>an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65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30" dirty="0">
                <a:latin typeface="Calibri"/>
                <a:cs typeface="Calibri"/>
              </a:rPr>
              <a:t>n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s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6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ála</a:t>
            </a:r>
            <a:r>
              <a:rPr sz="2800" spc="-30" dirty="0">
                <a:latin typeface="Calibri"/>
                <a:cs typeface="Calibri"/>
              </a:rPr>
              <a:t>s</a:t>
            </a:r>
            <a:r>
              <a:rPr sz="2800" spc="-15" dirty="0">
                <a:latin typeface="Calibri"/>
                <a:cs typeface="Calibri"/>
              </a:rPr>
              <a:t>z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ójog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nők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40" dirty="0">
                <a:latin typeface="Calibri"/>
                <a:cs typeface="Calibri"/>
              </a:rPr>
              <a:t>s</a:t>
            </a:r>
            <a:r>
              <a:rPr sz="2800" spc="-65" dirty="0">
                <a:latin typeface="Calibri"/>
                <a:cs typeface="Calibri"/>
              </a:rPr>
              <a:t>z</a:t>
            </a:r>
            <a:r>
              <a:rPr sz="2800" spc="-20" dirty="0">
                <a:latin typeface="Calibri"/>
                <a:cs typeface="Calibri"/>
              </a:rPr>
              <a:t>ám</a:t>
            </a:r>
            <a:r>
              <a:rPr sz="2800" spc="-10" dirty="0">
                <a:latin typeface="Calibri"/>
                <a:cs typeface="Calibri"/>
              </a:rPr>
              <a:t>á</a:t>
            </a:r>
            <a:r>
              <a:rPr sz="2800" spc="-75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5" dirty="0">
                <a:latin typeface="Calibri"/>
                <a:cs typeface="Calibri"/>
              </a:rPr>
              <a:t>az 190</a:t>
            </a:r>
            <a:r>
              <a:rPr sz="2800" spc="-25" dirty="0">
                <a:latin typeface="Calibri"/>
                <a:cs typeface="Calibri"/>
              </a:rPr>
              <a:t>0</a:t>
            </a:r>
            <a:r>
              <a:rPr sz="2800" spc="-15" dirty="0">
                <a:latin typeface="Calibri"/>
                <a:cs typeface="Calibri"/>
              </a:rPr>
              <a:t>-as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é</a:t>
            </a:r>
            <a:r>
              <a:rPr sz="2800" spc="-45" dirty="0">
                <a:latin typeface="Calibri"/>
                <a:cs typeface="Calibri"/>
              </a:rPr>
              <a:t>v</a:t>
            </a:r>
            <a:r>
              <a:rPr sz="2800" spc="-15" dirty="0">
                <a:latin typeface="Calibri"/>
                <a:cs typeface="Calibri"/>
              </a:rPr>
              <a:t>ek elején?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90"/>
              </a:spcBef>
            </a:pPr>
            <a:r>
              <a:rPr sz="2800" u="heavy" spc="-645" dirty="0">
                <a:latin typeface="Calibri"/>
                <a:cs typeface="Calibri"/>
              </a:rPr>
              <a:t> </a:t>
            </a:r>
            <a:r>
              <a:rPr sz="2800" u="heavy" spc="-70" dirty="0">
                <a:latin typeface="Calibri"/>
                <a:cs typeface="Calibri"/>
              </a:rPr>
              <a:t>K</a:t>
            </a:r>
            <a:r>
              <a:rPr sz="2800" u="heavy" spc="-15" dirty="0">
                <a:latin typeface="Calibri"/>
                <a:cs typeface="Calibri"/>
              </a:rPr>
              <a:t>é</a:t>
            </a:r>
            <a:r>
              <a:rPr sz="2800" u="heavy" spc="-55" dirty="0">
                <a:latin typeface="Calibri"/>
                <a:cs typeface="Calibri"/>
              </a:rPr>
              <a:t>p</a:t>
            </a:r>
            <a:r>
              <a:rPr sz="2800" u="heavy" spc="-80" dirty="0">
                <a:latin typeface="Calibri"/>
                <a:cs typeface="Calibri"/>
              </a:rPr>
              <a:t>z</a:t>
            </a:r>
            <a:r>
              <a:rPr sz="2800" u="heavy" spc="-15" dirty="0">
                <a:latin typeface="Calibri"/>
                <a:cs typeface="Calibri"/>
              </a:rPr>
              <a:t>ési</a:t>
            </a:r>
            <a:r>
              <a:rPr sz="2800" u="heavy" spc="-20" dirty="0">
                <a:latin typeface="Calibri"/>
                <a:cs typeface="Calibri"/>
              </a:rPr>
              <a:t> </a:t>
            </a:r>
            <a:r>
              <a:rPr sz="2800" u="heavy" spc="-15" dirty="0">
                <a:latin typeface="Calibri"/>
                <a:cs typeface="Calibri"/>
              </a:rPr>
              <a:t>c</a:t>
            </a:r>
            <a:r>
              <a:rPr sz="2800" u="heavy" spc="-640" dirty="0">
                <a:latin typeface="Calibri"/>
                <a:cs typeface="Calibri"/>
              </a:rPr>
              <a:t> </a:t>
            </a:r>
            <a:r>
              <a:rPr sz="2800" u="heavy" spc="-10" dirty="0">
                <a:latin typeface="Calibri"/>
                <a:cs typeface="Calibri"/>
              </a:rPr>
              <a:t>él:</a:t>
            </a:r>
            <a:r>
              <a:rPr sz="2800" u="heavy" spc="-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A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d</a:t>
            </a:r>
            <a:r>
              <a:rPr sz="2800" spc="-25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á</a:t>
            </a:r>
            <a:r>
              <a:rPr sz="2800" spc="-110" dirty="0">
                <a:latin typeface="Calibri"/>
                <a:cs typeface="Calibri"/>
              </a:rPr>
              <a:t>k</a:t>
            </a:r>
            <a:r>
              <a:rPr sz="2800" spc="-15" dirty="0">
                <a:latin typeface="Calibri"/>
                <a:cs typeface="Calibri"/>
              </a:rPr>
              <a:t>ok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0" dirty="0">
                <a:latin typeface="Calibri"/>
                <a:cs typeface="Calibri"/>
              </a:rPr>
              <a:t>k</a:t>
            </a:r>
            <a:r>
              <a:rPr sz="2800" spc="-15" dirty="0">
                <a:latin typeface="Calibri"/>
                <a:cs typeface="Calibri"/>
              </a:rPr>
              <a:t>épesek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leg</a:t>
            </a:r>
            <a:r>
              <a:rPr sz="2800" spc="-65" dirty="0">
                <a:latin typeface="Calibri"/>
                <a:cs typeface="Calibri"/>
              </a:rPr>
              <a:t>y</a:t>
            </a:r>
            <a:r>
              <a:rPr sz="2800" spc="-15" dirty="0">
                <a:latin typeface="Calibri"/>
                <a:cs typeface="Calibri"/>
              </a:rPr>
              <a:t>enek é</a:t>
            </a:r>
            <a:r>
              <a:rPr sz="2800" spc="0" dirty="0">
                <a:latin typeface="Calibri"/>
                <a:cs typeface="Calibri"/>
              </a:rPr>
              <a:t>r</a:t>
            </a:r>
            <a:r>
              <a:rPr sz="2800" spc="-45" dirty="0">
                <a:latin typeface="Calibri"/>
                <a:cs typeface="Calibri"/>
              </a:rPr>
              <a:t>v</a:t>
            </a:r>
            <a:r>
              <a:rPr sz="2800" spc="-15" dirty="0">
                <a:latin typeface="Calibri"/>
                <a:cs typeface="Calibri"/>
              </a:rPr>
              <a:t>el</a:t>
            </a:r>
            <a:r>
              <a:rPr sz="2800" spc="-3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i </a:t>
            </a:r>
            <a:r>
              <a:rPr sz="2800" spc="-15" dirty="0">
                <a:latin typeface="Calibri"/>
                <a:cs typeface="Calibri"/>
              </a:rPr>
              <a:t>az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25" dirty="0">
                <a:latin typeface="Calibri"/>
                <a:cs typeface="Calibri"/>
              </a:rPr>
              <a:t>l</a:t>
            </a:r>
            <a:r>
              <a:rPr sz="2800" spc="-15" dirty="0">
                <a:latin typeface="Calibri"/>
                <a:cs typeface="Calibri"/>
              </a:rPr>
              <a:t>sőd</a:t>
            </a:r>
            <a:r>
              <a:rPr sz="2800" spc="-20" dirty="0">
                <a:latin typeface="Calibri"/>
                <a:cs typeface="Calibri"/>
              </a:rPr>
              <a:t>l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g</a:t>
            </a:r>
            <a:r>
              <a:rPr sz="2800" spc="-15" dirty="0">
                <a:latin typeface="Calibri"/>
                <a:cs typeface="Calibri"/>
              </a:rPr>
              <a:t>es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75" dirty="0">
                <a:latin typeface="Calibri"/>
                <a:cs typeface="Calibri"/>
              </a:rPr>
              <a:t>f</a:t>
            </a:r>
            <a:r>
              <a:rPr sz="2800" spc="-15" dirty="0">
                <a:latin typeface="Calibri"/>
                <a:cs typeface="Calibri"/>
              </a:rPr>
              <a:t>or</a:t>
            </a:r>
            <a:r>
              <a:rPr sz="2800" spc="-75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ása</a:t>
            </a:r>
            <a:r>
              <a:rPr sz="2800" spc="-60" dirty="0">
                <a:latin typeface="Calibri"/>
                <a:cs typeface="Calibri"/>
              </a:rPr>
              <a:t>n</a:t>
            </a:r>
            <a:r>
              <a:rPr sz="2800" spc="-75" dirty="0">
                <a:latin typeface="Calibri"/>
                <a:cs typeface="Calibri"/>
              </a:rPr>
              <a:t>y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35" dirty="0">
                <a:latin typeface="Calibri"/>
                <a:cs typeface="Calibri"/>
              </a:rPr>
              <a:t>g</a:t>
            </a:r>
            <a:r>
              <a:rPr sz="2800" spc="-15" dirty="0">
                <a:latin typeface="Calibri"/>
                <a:cs typeface="Calibri"/>
              </a:rPr>
              <a:t>ok ha</a:t>
            </a:r>
            <a:r>
              <a:rPr sz="2800" spc="-4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zná</a:t>
            </a:r>
            <a:r>
              <a:rPr sz="2800" spc="-15" dirty="0">
                <a:latin typeface="Calibri"/>
                <a:cs typeface="Calibri"/>
              </a:rPr>
              <a:t>l</a:t>
            </a:r>
            <a:r>
              <a:rPr sz="2800" spc="-35" dirty="0">
                <a:latin typeface="Calibri"/>
                <a:cs typeface="Calibri"/>
              </a:rPr>
              <a:t>a</a:t>
            </a:r>
            <a:r>
              <a:rPr sz="2800" spc="-50" dirty="0">
                <a:latin typeface="Calibri"/>
                <a:cs typeface="Calibri"/>
              </a:rPr>
              <a:t>t</a:t>
            </a:r>
            <a:r>
              <a:rPr sz="2800" spc="-60" dirty="0">
                <a:latin typeface="Calibri"/>
                <a:cs typeface="Calibri"/>
              </a:rPr>
              <a:t>áv</a:t>
            </a:r>
            <a:r>
              <a:rPr sz="2800" dirty="0">
                <a:latin typeface="Calibri"/>
                <a:cs typeface="Calibri"/>
              </a:rPr>
              <a:t>al,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női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6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ála</a:t>
            </a:r>
            <a:r>
              <a:rPr sz="2800" spc="-30" dirty="0">
                <a:latin typeface="Calibri"/>
                <a:cs typeface="Calibri"/>
              </a:rPr>
              <a:t>s</a:t>
            </a:r>
            <a:r>
              <a:rPr sz="2800" spc="-15" dirty="0">
                <a:latin typeface="Calibri"/>
                <a:cs typeface="Calibri"/>
              </a:rPr>
              <a:t>z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ójog </a:t>
            </a:r>
            <a:r>
              <a:rPr sz="2800" dirty="0">
                <a:latin typeface="Calibri"/>
                <a:cs typeface="Calibri"/>
              </a:rPr>
              <a:t>me</a:t>
            </a:r>
            <a:r>
              <a:rPr sz="2800" spc="-15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-25" dirty="0">
                <a:latin typeface="Calibri"/>
                <a:cs typeface="Calibri"/>
              </a:rPr>
              <a:t>e</a:t>
            </a:r>
            <a:r>
              <a:rPr sz="2800" spc="-50" dirty="0">
                <a:latin typeface="Calibri"/>
                <a:cs typeface="Calibri"/>
              </a:rPr>
              <a:t>t</a:t>
            </a:r>
            <a:r>
              <a:rPr sz="2800" spc="-10" dirty="0">
                <a:latin typeface="Calibri"/>
                <a:cs typeface="Calibri"/>
              </a:rPr>
              <a:t>t.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Oktatást támogató tartalomszolgáltatás a könyvtárakban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671</Words>
  <Application>Microsoft Office PowerPoint</Application>
  <PresentationFormat>Diavetítés a képernyőre (4:3 oldalarány)</PresentationFormat>
  <Paragraphs>130</Paragraphs>
  <Slides>28</Slides>
  <Notes>28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3" baseType="lpstr">
      <vt:lpstr>Arial</vt:lpstr>
      <vt:lpstr>Calibri</vt:lpstr>
      <vt:lpstr>Forte</vt:lpstr>
      <vt:lpstr>Times New Roman</vt:lpstr>
      <vt:lpstr>Office Theme</vt:lpstr>
      <vt:lpstr>PowerPoint-bemutató</vt:lpstr>
      <vt:lpstr>Milyen korban élünk? Versenyképes-e a könyvtári tartalom?</vt:lpstr>
      <vt:lpstr>PowerPoint-bemutató</vt:lpstr>
      <vt:lpstr>80 nap alatt a föld körül 1896-ban</vt:lpstr>
      <vt:lpstr>A tizenkilencedik századi nők</vt:lpstr>
      <vt:lpstr>Hátrahagyottak emlékezete</vt:lpstr>
      <vt:lpstr>Szendrey Júlia írói arca az OSZK-ban</vt:lpstr>
      <vt:lpstr>British Library oktatási felülete</vt:lpstr>
      <vt:lpstr>Női választójogok kivívása Angliában</vt:lpstr>
      <vt:lpstr>PowerPoint-bemutató</vt:lpstr>
      <vt:lpstr>Nyilvános vagy titkos szavazás? „A magyar nép lelkétől idegen a titkolódzás”</vt:lpstr>
      <vt:lpstr>PowerPoint-bemutató</vt:lpstr>
      <vt:lpstr>PowerPoint-bemutató</vt:lpstr>
      <vt:lpstr>Mi a baj a hazai könyvtári digitális archívumokkal?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Ablak a múltra Lánchíd 1945</vt:lpstr>
      <vt:lpstr>Hunyadi udvar 1939</vt:lpstr>
      <vt:lpstr>PowerPoint-bemutató</vt:lpstr>
      <vt:lpstr>Beérkezett pályázatok</vt:lpstr>
      <vt:lpstr>Mit adtak nekünk a rómaiak? - Utakat – Na jó, de hol?</vt:lpstr>
      <vt:lpstr>Diákok által talált római kori utak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Oktatást támogató tartalomszolgáltatás a könyvtárakban</dc:title>
  <dc:creator>márföldi istván</dc:creator>
  <cp:lastModifiedBy>Nagy Zsuzsanna</cp:lastModifiedBy>
  <cp:revision>4</cp:revision>
  <dcterms:created xsi:type="dcterms:W3CDTF">2019-11-11T12:39:17Z</dcterms:created>
  <dcterms:modified xsi:type="dcterms:W3CDTF">2019-11-11T11:59:31Z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2018-12-13T00:00:00Z</vt:filetime>
  </property>
  <property fmtid="{D5CDD505-2E9C-101B-9397-08002B2CF9AE}" pid="3" name="LastSaved">
    <vt:filetime>2019-11-11T00:00:00Z</vt:filetime>
  </property>
</Properties>
</file>