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0083800" cy="7562850"/>
  <p:notesSz cx="10083800" cy="7562850"/>
  <p:custDataLst>
    <p:tags r:id="rId38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65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53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5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100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100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6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81260" cy="7560945"/>
          </a:xfrm>
          <a:custGeom>
            <a:avLst/>
            <a:gdLst/>
            <a:ahLst/>
            <a:cxnLst/>
            <a:rect l="l" t="t" r="r" b="b"/>
            <a:pathLst>
              <a:path w="10081260" h="7560945">
                <a:moveTo>
                  <a:pt x="0" y="7560564"/>
                </a:moveTo>
                <a:lnTo>
                  <a:pt x="10081259" y="7560564"/>
                </a:lnTo>
                <a:lnTo>
                  <a:pt x="10081259" y="0"/>
                </a:lnTo>
                <a:lnTo>
                  <a:pt x="0" y="0"/>
                </a:lnTo>
                <a:lnTo>
                  <a:pt x="0" y="7560564"/>
                </a:lnTo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0"/>
            <a:ext cx="10076688" cy="7559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100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661" y="7108817"/>
            <a:ext cx="83820" cy="85090"/>
          </a:xfrm>
          <a:custGeom>
            <a:avLst/>
            <a:gdLst/>
            <a:ahLst/>
            <a:cxnLst/>
            <a:rect l="l" t="t" r="r" b="b"/>
            <a:pathLst>
              <a:path w="83820" h="85090">
                <a:moveTo>
                  <a:pt x="0" y="84515"/>
                </a:moveTo>
                <a:lnTo>
                  <a:pt x="0" y="0"/>
                </a:lnTo>
                <a:lnTo>
                  <a:pt x="83371" y="0"/>
                </a:lnTo>
                <a:lnTo>
                  <a:pt x="83371" y="84515"/>
                </a:lnTo>
                <a:lnTo>
                  <a:pt x="0" y="84515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4990" y="7108817"/>
            <a:ext cx="83820" cy="85090"/>
          </a:xfrm>
          <a:custGeom>
            <a:avLst/>
            <a:gdLst/>
            <a:ahLst/>
            <a:cxnLst/>
            <a:rect l="l" t="t" r="r" b="b"/>
            <a:pathLst>
              <a:path w="83820" h="85090">
                <a:moveTo>
                  <a:pt x="0" y="84515"/>
                </a:moveTo>
                <a:lnTo>
                  <a:pt x="0" y="0"/>
                </a:lnTo>
                <a:lnTo>
                  <a:pt x="83369" y="0"/>
                </a:lnTo>
                <a:lnTo>
                  <a:pt x="83369" y="84515"/>
                </a:lnTo>
                <a:lnTo>
                  <a:pt x="0" y="84515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6144" y="7108817"/>
            <a:ext cx="84455" cy="85090"/>
          </a:xfrm>
          <a:custGeom>
            <a:avLst/>
            <a:gdLst/>
            <a:ahLst/>
            <a:cxnLst/>
            <a:rect l="l" t="t" r="r" b="b"/>
            <a:pathLst>
              <a:path w="84455" h="85090">
                <a:moveTo>
                  <a:pt x="0" y="84515"/>
                </a:moveTo>
                <a:lnTo>
                  <a:pt x="0" y="0"/>
                </a:lnTo>
                <a:lnTo>
                  <a:pt x="84413" y="0"/>
                </a:lnTo>
                <a:lnTo>
                  <a:pt x="84413" y="84515"/>
                </a:lnTo>
                <a:lnTo>
                  <a:pt x="0" y="84515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17297" y="7108817"/>
            <a:ext cx="84455" cy="85090"/>
          </a:xfrm>
          <a:custGeom>
            <a:avLst/>
            <a:gdLst/>
            <a:ahLst/>
            <a:cxnLst/>
            <a:rect l="l" t="t" r="r" b="b"/>
            <a:pathLst>
              <a:path w="84455" h="85090">
                <a:moveTo>
                  <a:pt x="0" y="84515"/>
                </a:moveTo>
                <a:lnTo>
                  <a:pt x="0" y="0"/>
                </a:lnTo>
                <a:lnTo>
                  <a:pt x="84413" y="0"/>
                </a:lnTo>
                <a:lnTo>
                  <a:pt x="84413" y="84515"/>
                </a:lnTo>
                <a:lnTo>
                  <a:pt x="0" y="84515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9662" y="6918926"/>
            <a:ext cx="339090" cy="414655"/>
          </a:xfrm>
          <a:custGeom>
            <a:avLst/>
            <a:gdLst/>
            <a:ahLst/>
            <a:cxnLst/>
            <a:rect l="l" t="t" r="r" b="b"/>
            <a:pathLst>
              <a:path w="339090" h="414654">
                <a:moveTo>
                  <a:pt x="202172" y="20257"/>
                </a:moveTo>
                <a:lnTo>
                  <a:pt x="128550" y="20257"/>
                </a:lnTo>
                <a:lnTo>
                  <a:pt x="136517" y="325538"/>
                </a:lnTo>
                <a:lnTo>
                  <a:pt x="135824" y="342714"/>
                </a:lnTo>
                <a:lnTo>
                  <a:pt x="117130" y="383041"/>
                </a:lnTo>
                <a:lnTo>
                  <a:pt x="78102" y="390138"/>
                </a:lnTo>
                <a:lnTo>
                  <a:pt x="67739" y="414226"/>
                </a:lnTo>
                <a:lnTo>
                  <a:pt x="272000" y="414227"/>
                </a:lnTo>
                <a:lnTo>
                  <a:pt x="272000" y="390228"/>
                </a:lnTo>
                <a:lnTo>
                  <a:pt x="248024" y="390228"/>
                </a:lnTo>
                <a:lnTo>
                  <a:pt x="232942" y="387199"/>
                </a:lnTo>
                <a:lnTo>
                  <a:pt x="204183" y="351060"/>
                </a:lnTo>
                <a:lnTo>
                  <a:pt x="202500" y="337131"/>
                </a:lnTo>
                <a:lnTo>
                  <a:pt x="202172" y="20257"/>
                </a:lnTo>
                <a:close/>
              </a:path>
              <a:path w="339090" h="414654">
                <a:moveTo>
                  <a:pt x="335568" y="0"/>
                </a:moveTo>
                <a:lnTo>
                  <a:pt x="4168" y="0"/>
                </a:lnTo>
                <a:lnTo>
                  <a:pt x="0" y="146059"/>
                </a:lnTo>
                <a:lnTo>
                  <a:pt x="21884" y="149205"/>
                </a:lnTo>
                <a:lnTo>
                  <a:pt x="23803" y="133606"/>
                </a:lnTo>
                <a:lnTo>
                  <a:pt x="26414" y="119085"/>
                </a:lnTo>
                <a:lnTo>
                  <a:pt x="38400" y="81860"/>
                </a:lnTo>
                <a:lnTo>
                  <a:pt x="70238" y="42290"/>
                </a:lnTo>
                <a:lnTo>
                  <a:pt x="115754" y="21929"/>
                </a:lnTo>
                <a:lnTo>
                  <a:pt x="128550" y="20257"/>
                </a:lnTo>
                <a:lnTo>
                  <a:pt x="202172" y="20257"/>
                </a:lnTo>
                <a:lnTo>
                  <a:pt x="202171" y="19814"/>
                </a:lnTo>
                <a:lnTo>
                  <a:pt x="335993" y="19814"/>
                </a:lnTo>
                <a:lnTo>
                  <a:pt x="335568" y="0"/>
                </a:lnTo>
                <a:close/>
              </a:path>
              <a:path w="339090" h="414654">
                <a:moveTo>
                  <a:pt x="335993" y="19814"/>
                </a:moveTo>
                <a:lnTo>
                  <a:pt x="202171" y="19814"/>
                </a:lnTo>
                <a:lnTo>
                  <a:pt x="216889" y="20912"/>
                </a:lnTo>
                <a:lnTo>
                  <a:pt x="230498" y="23307"/>
                </a:lnTo>
                <a:lnTo>
                  <a:pt x="274972" y="45839"/>
                </a:lnTo>
                <a:lnTo>
                  <a:pt x="297671" y="76938"/>
                </a:lnTo>
                <a:lnTo>
                  <a:pt x="313816" y="124515"/>
                </a:lnTo>
                <a:lnTo>
                  <a:pt x="315772" y="138061"/>
                </a:lnTo>
                <a:lnTo>
                  <a:pt x="338698" y="146071"/>
                </a:lnTo>
                <a:lnTo>
                  <a:pt x="335993" y="1981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74657" y="6925305"/>
            <a:ext cx="1811231" cy="515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49467" y="7108817"/>
            <a:ext cx="83820" cy="85090"/>
          </a:xfrm>
          <a:custGeom>
            <a:avLst/>
            <a:gdLst/>
            <a:ahLst/>
            <a:cxnLst/>
            <a:rect l="l" t="t" r="r" b="b"/>
            <a:pathLst>
              <a:path w="83819" h="85090">
                <a:moveTo>
                  <a:pt x="0" y="84515"/>
                </a:moveTo>
                <a:lnTo>
                  <a:pt x="0" y="0"/>
                </a:lnTo>
                <a:lnTo>
                  <a:pt x="83369" y="0"/>
                </a:lnTo>
                <a:lnTo>
                  <a:pt x="83369" y="84515"/>
                </a:lnTo>
                <a:lnTo>
                  <a:pt x="0" y="84515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213" y="179546"/>
            <a:ext cx="9815372" cy="913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100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146" y="2224704"/>
            <a:ext cx="8909507" cy="290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hu.wikipedia.org/wiki/Virtu%C3%A1lis_sz%C3%A1m%C3%ADt%C3%B3g%C3%A9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Feladat%C3%A1tv%C3%A9tel" TargetMode="External"/><Relationship Id="rId5" Type="http://schemas.openxmlformats.org/officeDocument/2006/relationships/hyperlink" Target="https://hu.wikipedia.org/wiki/Terhel%C3%A9seloszt%C3%A1s" TargetMode="External"/><Relationship Id="rId4" Type="http://schemas.openxmlformats.org/officeDocument/2006/relationships/hyperlink" Target="https://hu.wikipedia.org/wiki/Szerv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-systems.hu/megoldasok/felho-alapu-szolgaltatasok/alkalmazas-szolgaltataso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b.nl/englis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technology.en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content/dam/oclc/events/2018/EMEARC-18/FINAL-EMEARC-2018-Session-G-Neil-Grindley-Axel-Kaschte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g"/><Relationship Id="rId7" Type="http://schemas.openxmlformats.org/officeDocument/2006/relationships/hyperlink" Target="http://wikiba.se/applications#clie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ba.se/applications#repo" TargetMode="External"/><Relationship Id="rId5" Type="http://schemas.openxmlformats.org/officeDocument/2006/relationships/image" Target="../media/image50.png"/><Relationship Id="rId10" Type="http://schemas.openxmlformats.org/officeDocument/2006/relationships/hyperlink" Target="http://www.oclc.org/en/worldcat-discovery.html" TargetMode="External"/><Relationship Id="rId4" Type="http://schemas.openxmlformats.org/officeDocument/2006/relationships/image" Target="../media/image49.jpg"/><Relationship Id="rId9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ema.org/" TargetMode="External"/><Relationship Id="rId5" Type="http://schemas.openxmlformats.org/officeDocument/2006/relationships/hyperlink" Target="http://bibliograph.net/" TargetMode="External"/><Relationship Id="rId4" Type="http://schemas.openxmlformats.org/officeDocument/2006/relationships/image" Target="../media/image5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loc.gov/bibframe/pdf/BFI-IGeLU-ppt2003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z%C3%A9kesfeh%C3%A9rv%C3%A1r" TargetMode="External"/><Relationship Id="rId13" Type="http://schemas.openxmlformats.org/officeDocument/2006/relationships/image" Target="../media/image67.jp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9.jpg"/><Relationship Id="rId21" Type="http://schemas.openxmlformats.org/officeDocument/2006/relationships/image" Target="../media/image75.png"/><Relationship Id="rId7" Type="http://schemas.openxmlformats.org/officeDocument/2006/relationships/hyperlink" Target="https://hu.wikipedia.org/wiki/Esztergom" TargetMode="External"/><Relationship Id="rId12" Type="http://schemas.openxmlformats.org/officeDocument/2006/relationships/image" Target="../media/image66.jp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hyperlink" Target="http://viaf.org/viaf/724987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11" Type="http://schemas.openxmlformats.org/officeDocument/2006/relationships/image" Target="../media/image65.jpg"/><Relationship Id="rId24" Type="http://schemas.openxmlformats.org/officeDocument/2006/relationships/image" Target="../media/image78.png"/><Relationship Id="rId32" Type="http://schemas.openxmlformats.org/officeDocument/2006/relationships/hyperlink" Target="https://hu.wikipedia.org/wiki/1861" TargetMode="External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hyperlink" Target="http://mek.oszk.hu/01900/01992/html/index272.html" TargetMode="External"/><Relationship Id="rId4" Type="http://schemas.openxmlformats.org/officeDocument/2006/relationships/image" Target="../media/image60.jpg"/><Relationship Id="rId9" Type="http://schemas.openxmlformats.org/officeDocument/2006/relationships/image" Target="../media/image63.jp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hyperlink" Target="http://www.konyv-e.hu/pdf/Chronica_Picta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8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rvath.zoltanne@partner.t-systems.h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542544"/>
            <a:ext cx="8813800" cy="4291965"/>
          </a:xfrm>
          <a:custGeom>
            <a:avLst/>
            <a:gdLst/>
            <a:ahLst/>
            <a:cxnLst/>
            <a:rect l="l" t="t" r="r" b="b"/>
            <a:pathLst>
              <a:path w="8813800" h="4291965">
                <a:moveTo>
                  <a:pt x="0" y="4291584"/>
                </a:moveTo>
                <a:lnTo>
                  <a:pt x="8813292" y="4291584"/>
                </a:lnTo>
                <a:lnTo>
                  <a:pt x="8813292" y="0"/>
                </a:lnTo>
                <a:lnTo>
                  <a:pt x="0" y="0"/>
                </a:lnTo>
                <a:lnTo>
                  <a:pt x="0" y="429158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9371" y="913422"/>
            <a:ext cx="833120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25"/>
              </a:lnSpc>
              <a:tabLst>
                <a:tab pos="4241800" algn="l"/>
              </a:tabLst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KÖNYVTÁRI	UNIVERZUM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0333" y="2077901"/>
            <a:ext cx="5930265" cy="210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köny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tárak</a:t>
            </a:r>
            <a:r>
              <a:rPr sz="4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felh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ő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ben,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40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felhő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 könyvtárakban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2380"/>
              </a:lnSpc>
              <a:spcBef>
                <a:spcPts val="18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library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place,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 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ept.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Bill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5302" y="7059754"/>
            <a:ext cx="8509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3410" y="5315005"/>
            <a:ext cx="61696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-Kis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Meg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ei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ózs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 Kö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tár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1800" b="1" spc="-10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1.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6.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5866" y="6686884"/>
            <a:ext cx="19062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Hor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áth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ltán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25425">
              <a:lnSpc>
                <a:spcPct val="100000"/>
              </a:lnSpc>
            </a:pPr>
            <a:r>
              <a:rPr dirty="0"/>
              <a:t>Kö</a:t>
            </a:r>
            <a:r>
              <a:rPr spc="-15" dirty="0"/>
              <a:t>n</a:t>
            </a:r>
            <a:r>
              <a:rPr dirty="0"/>
              <a:t>y</a:t>
            </a:r>
            <a:r>
              <a:rPr spc="5" dirty="0"/>
              <a:t>v</a:t>
            </a:r>
            <a:r>
              <a:rPr dirty="0"/>
              <a:t>tári</a:t>
            </a:r>
            <a:r>
              <a:rPr spc="-35" dirty="0"/>
              <a:t> </a:t>
            </a:r>
            <a:r>
              <a:rPr dirty="0"/>
              <a:t>u</a:t>
            </a:r>
            <a:r>
              <a:rPr spc="-10" dirty="0"/>
              <a:t>n</a:t>
            </a:r>
            <a:r>
              <a:rPr dirty="0"/>
              <a:t>if</a:t>
            </a:r>
            <a:r>
              <a:rPr spc="-15" dirty="0"/>
              <a:t>o</a:t>
            </a:r>
            <a:r>
              <a:rPr dirty="0"/>
              <a:t>rmis?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0322" y="950214"/>
            <a:ext cx="9398635" cy="1022985"/>
          </a:xfrm>
          <a:prstGeom prst="rect">
            <a:avLst/>
          </a:prstGeom>
          <a:ln w="25908">
            <a:solidFill>
              <a:srgbClr val="0F62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0" indent="-370205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Informat</a:t>
            </a:r>
            <a:r>
              <a:rPr sz="2400" b="1" spc="5" dirty="0">
                <a:solidFill>
                  <a:srgbClr val="0F62A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kai</a:t>
            </a:r>
            <a:r>
              <a:rPr sz="2400" b="1" spc="-2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ko</a:t>
            </a:r>
            <a:r>
              <a:rPr sz="2400" b="1" spc="-10" dirty="0">
                <a:solidFill>
                  <a:srgbClr val="0F62A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ce</a:t>
            </a:r>
            <a:r>
              <a:rPr sz="2400" b="1" spc="-10" dirty="0">
                <a:solidFill>
                  <a:srgbClr val="0F62AC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ció</a:t>
            </a:r>
            <a:endParaRPr sz="2400">
              <a:latin typeface="Arial"/>
              <a:cs typeface="Arial"/>
            </a:endParaRPr>
          </a:p>
          <a:p>
            <a:pPr marL="487045" marR="1193165" lvl="1" indent="-285115">
              <a:lnSpc>
                <a:spcPct val="104099"/>
              </a:lnSpc>
              <a:spcBef>
                <a:spcPts val="350"/>
              </a:spcBef>
              <a:buClr>
                <a:srgbClr val="4A4A4A"/>
              </a:buClr>
              <a:buSzPct val="70000"/>
              <a:buFont typeface="Arial"/>
              <a:buChar char="•"/>
              <a:tabLst>
                <a:tab pos="487680" algn="l"/>
                <a:tab pos="5631180" algn="l"/>
              </a:tabLst>
            </a:pP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mekkora</a:t>
            </a:r>
            <a:r>
              <a:rPr sz="2000" b="1" spc="-3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lehet</a:t>
            </a:r>
            <a:r>
              <a:rPr sz="2000" b="1" spc="-1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egy</a:t>
            </a:r>
            <a:r>
              <a:rPr sz="2000" b="1" spc="-1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rends</a:t>
            </a:r>
            <a:r>
              <a:rPr sz="2000" b="1" spc="5" dirty="0">
                <a:solidFill>
                  <a:srgbClr val="0F62AC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e</a:t>
            </a:r>
            <a:r>
              <a:rPr sz="2000" b="1" spc="-110" dirty="0">
                <a:solidFill>
                  <a:srgbClr val="0F62AC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,</a:t>
            </a:r>
            <a:r>
              <a:rPr sz="2000" b="1" spc="-4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ame</a:t>
            </a:r>
            <a:r>
              <a:rPr sz="2000" b="1" spc="-10" dirty="0">
                <a:solidFill>
                  <a:srgbClr val="0F62AC"/>
                </a:solidFill>
                <a:latin typeface="Arial"/>
                <a:cs typeface="Arial"/>
              </a:rPr>
              <a:t>l</a:t>
            </a:r>
            <a:r>
              <a:rPr sz="2000" b="1" spc="-35" dirty="0">
                <a:solidFill>
                  <a:srgbClr val="0F62AC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et</a:t>
            </a:r>
            <a:r>
              <a:rPr sz="2000" b="1" spc="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még	ter</a:t>
            </a:r>
            <a:r>
              <a:rPr sz="2000" b="1" spc="-20" dirty="0">
                <a:solidFill>
                  <a:srgbClr val="0F62AC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F62AC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ni,</a:t>
            </a:r>
            <a:r>
              <a:rPr sz="2000" b="1" spc="-3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működtetni, fej</a:t>
            </a:r>
            <a:r>
              <a:rPr sz="2000" b="1" spc="-10" dirty="0">
                <a:solidFill>
                  <a:srgbClr val="0F62AC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es</a:t>
            </a:r>
            <a:r>
              <a:rPr sz="2000" b="1" spc="5" dirty="0">
                <a:solidFill>
                  <a:srgbClr val="0F62AC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ten</a:t>
            </a:r>
            <a:r>
              <a:rPr sz="2000" b="1" spc="-15" dirty="0">
                <a:solidFill>
                  <a:srgbClr val="0F62A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,</a:t>
            </a:r>
            <a:r>
              <a:rPr sz="2000" b="1" spc="-4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fenntar</a:t>
            </a:r>
            <a:r>
              <a:rPr sz="2000" b="1" spc="5" dirty="0">
                <a:solidFill>
                  <a:srgbClr val="0F62AC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F62A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ni</a:t>
            </a:r>
            <a:r>
              <a:rPr sz="2000" b="1" spc="-4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F62AC"/>
                </a:solidFill>
                <a:latin typeface="Arial"/>
                <a:cs typeface="Arial"/>
              </a:rPr>
              <a:t>lehetséges?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10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59" y="2478024"/>
            <a:ext cx="9364980" cy="2607945"/>
          </a:xfrm>
          <a:custGeom>
            <a:avLst/>
            <a:gdLst/>
            <a:ahLst/>
            <a:cxnLst/>
            <a:rect l="l" t="t" r="r" b="b"/>
            <a:pathLst>
              <a:path w="9364980" h="2607945">
                <a:moveTo>
                  <a:pt x="0" y="2607564"/>
                </a:moveTo>
                <a:lnTo>
                  <a:pt x="9364980" y="2607564"/>
                </a:lnTo>
                <a:lnTo>
                  <a:pt x="9364980" y="0"/>
                </a:lnTo>
                <a:lnTo>
                  <a:pt x="0" y="0"/>
                </a:lnTo>
                <a:lnTo>
                  <a:pt x="0" y="260756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8183" y="2539269"/>
            <a:ext cx="7592695" cy="246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4A4A4A"/>
              </a:buClr>
              <a:buSzPct val="68750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nyvtári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tervezési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koncepc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endParaRPr sz="2400">
              <a:latin typeface="Arial"/>
              <a:cs typeface="Arial"/>
            </a:endParaRPr>
          </a:p>
          <a:p>
            <a:pPr marL="931544" lvl="1" indent="-342900">
              <a:lnSpc>
                <a:spcPct val="100000"/>
              </a:lnSpc>
              <a:spcBef>
                <a:spcPts val="445"/>
              </a:spcBef>
              <a:buClr>
                <a:srgbClr val="4A4A4A"/>
              </a:buClr>
              <a:buSzPct val="70000"/>
              <a:buFont typeface="Arial"/>
              <a:buChar char="•"/>
              <a:tabLst>
                <a:tab pos="9321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megfele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lönböző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felké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ltsé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ű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tárak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ámára</a:t>
            </a:r>
            <a:endParaRPr sz="2000">
              <a:latin typeface="Arial"/>
              <a:cs typeface="Arial"/>
            </a:endParaRPr>
          </a:p>
          <a:p>
            <a:pPr marL="931544" lvl="1" indent="-342900">
              <a:lnSpc>
                <a:spcPct val="100000"/>
              </a:lnSpc>
              <a:spcBef>
                <a:spcPts val="395"/>
              </a:spcBef>
              <a:buClr>
                <a:srgbClr val="4A4A4A"/>
              </a:buClr>
              <a:buSzPct val="70000"/>
              <a:buFont typeface="Arial"/>
              <a:buChar char="•"/>
              <a:tabLst>
                <a:tab pos="9321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technológiai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itás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fol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amatos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fejlődés</a:t>
            </a:r>
            <a:endParaRPr sz="2000">
              <a:latin typeface="Arial"/>
              <a:cs typeface="Arial"/>
            </a:endParaRPr>
          </a:p>
          <a:p>
            <a:pPr marL="931544" lvl="1" indent="-342900">
              <a:lnSpc>
                <a:spcPct val="100000"/>
              </a:lnSpc>
              <a:spcBef>
                <a:spcPts val="395"/>
              </a:spcBef>
              <a:buClr>
                <a:srgbClr val="4A4A4A"/>
              </a:buClr>
              <a:buSzPct val="70000"/>
              <a:buFont typeface="Arial"/>
              <a:buChar char="•"/>
              <a:tabLst>
                <a:tab pos="932180" algn="l"/>
                <a:tab pos="219837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stra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égia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	koherens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irány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tás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eles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ég</a:t>
            </a:r>
            <a:endParaRPr sz="2000">
              <a:latin typeface="Arial"/>
              <a:cs typeface="Arial"/>
            </a:endParaRPr>
          </a:p>
          <a:p>
            <a:pPr marL="931544" lvl="1" indent="-342900">
              <a:lnSpc>
                <a:spcPct val="100000"/>
              </a:lnSpc>
              <a:spcBef>
                <a:spcPts val="400"/>
              </a:spcBef>
              <a:buClr>
                <a:srgbClr val="4A4A4A"/>
              </a:buClr>
              <a:buSzPct val="70000"/>
              <a:buFont typeface="Arial"/>
              <a:buChar char="•"/>
              <a:tabLst>
                <a:tab pos="9321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referenc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ák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ló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ok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mű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ő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essége</a:t>
            </a:r>
            <a:endParaRPr sz="2000">
              <a:latin typeface="Arial"/>
              <a:cs typeface="Arial"/>
            </a:endParaRPr>
          </a:p>
          <a:p>
            <a:pPr marL="931544" lvl="1" indent="-342900">
              <a:lnSpc>
                <a:spcPct val="100000"/>
              </a:lnSpc>
              <a:spcBef>
                <a:spcPts val="395"/>
              </a:spcBef>
              <a:buClr>
                <a:srgbClr val="4A4A4A"/>
              </a:buClr>
              <a:buSzPct val="70000"/>
              <a:buFont typeface="Arial"/>
              <a:buChar char="•"/>
              <a:tabLst>
                <a:tab pos="93218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ű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ödtetés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rendel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ésre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áll?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4A4A4A"/>
              </a:buClr>
              <a:buSzPct val="7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Centrali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ió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vagy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szindi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átus?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322" y="5351526"/>
            <a:ext cx="9431020" cy="1403985"/>
          </a:xfrm>
          <a:prstGeom prst="rect">
            <a:avLst/>
          </a:prstGeom>
          <a:ln w="25908">
            <a:solidFill>
              <a:srgbClr val="0F62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0" indent="-370205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Sz</a:t>
            </a:r>
            <a:r>
              <a:rPr sz="2400" b="1" spc="-10" dirty="0">
                <a:solidFill>
                  <a:srgbClr val="0F62A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rvezeti</a:t>
            </a:r>
            <a:r>
              <a:rPr sz="2400" b="1" spc="1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és sza</a:t>
            </a:r>
            <a:r>
              <a:rPr sz="2400" b="1" spc="-10" dirty="0">
                <a:solidFill>
                  <a:srgbClr val="0F62AC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mai</a:t>
            </a:r>
            <a:r>
              <a:rPr sz="2400" b="1" spc="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ko</a:t>
            </a:r>
            <a:r>
              <a:rPr sz="2400" b="1" spc="-10" dirty="0">
                <a:solidFill>
                  <a:srgbClr val="0F62A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ce</a:t>
            </a:r>
            <a:r>
              <a:rPr sz="2400" b="1" spc="-10" dirty="0">
                <a:solidFill>
                  <a:srgbClr val="0F62AC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F62AC"/>
                </a:solidFill>
                <a:latin typeface="Arial"/>
                <a:cs typeface="Arial"/>
              </a:rPr>
              <a:t>ció</a:t>
            </a:r>
            <a:endParaRPr sz="2400">
              <a:latin typeface="Arial"/>
              <a:cs typeface="Arial"/>
            </a:endParaRPr>
          </a:p>
          <a:p>
            <a:pPr marL="487045" lvl="1" indent="-285115">
              <a:lnSpc>
                <a:spcPct val="100000"/>
              </a:lnSpc>
              <a:spcBef>
                <a:spcPts val="45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487680" algn="l"/>
              </a:tabLst>
            </a:pP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talizá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ió</a:t>
            </a:r>
            <a:r>
              <a:rPr sz="1800" b="1" spc="-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nem </a:t>
            </a:r>
            <a:r>
              <a:rPr sz="1800" b="1" spc="-45" dirty="0">
                <a:solidFill>
                  <a:srgbClr val="0F62AC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áltoztatja</a:t>
            </a:r>
            <a:r>
              <a:rPr sz="1800" b="1" spc="3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za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ber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k</a:t>
            </a:r>
            <a:r>
              <a:rPr sz="1800" b="1" spc="2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ös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zet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tel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t</a:t>
            </a:r>
            <a:r>
              <a:rPr sz="1800" b="1" spc="1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és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487045">
              <a:lnSpc>
                <a:spcPct val="100000"/>
              </a:lnSpc>
              <a:spcBef>
                <a:spcPts val="85"/>
              </a:spcBef>
            </a:pP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un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ka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fol</a:t>
            </a:r>
            <a:r>
              <a:rPr sz="1800" b="1" spc="-20" dirty="0">
                <a:solidFill>
                  <a:srgbClr val="0F62AC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ama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tok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487045" lvl="1" indent="-285115">
              <a:lnSpc>
                <a:spcPct val="100000"/>
              </a:lnSpc>
              <a:spcBef>
                <a:spcPts val="38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487680" algn="l"/>
              </a:tabLst>
            </a:pP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pe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-e</a:t>
            </a:r>
            <a:r>
              <a:rPr sz="1800" b="1" spc="2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az i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téz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én</a:t>
            </a:r>
            <a:r>
              <a:rPr sz="1800" b="1" spc="-20" dirty="0">
                <a:solidFill>
                  <a:srgbClr val="0F62AC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ek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az új</a:t>
            </a:r>
            <a:r>
              <a:rPr sz="1800" b="1" spc="-5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tí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usú 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u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fo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0F62AC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at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a</a:t>
            </a:r>
            <a:r>
              <a:rPr sz="1800" b="1" spc="2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át</a:t>
            </a:r>
            <a:r>
              <a:rPr sz="1800" b="1" spc="-10" dirty="0">
                <a:solidFill>
                  <a:srgbClr val="0F62AC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endező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0F62AC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F62AC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11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21536"/>
            <a:ext cx="4636008" cy="5303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dirty="0"/>
              <a:t>In</a:t>
            </a:r>
            <a:r>
              <a:rPr spc="-10" dirty="0"/>
              <a:t>f</a:t>
            </a:r>
            <a:r>
              <a:rPr dirty="0"/>
              <a:t>orm</a:t>
            </a:r>
            <a:r>
              <a:rPr spc="-20" dirty="0"/>
              <a:t>a</a:t>
            </a:r>
            <a:r>
              <a:rPr dirty="0"/>
              <a:t>tikai</a:t>
            </a:r>
            <a:r>
              <a:rPr spc="-25" dirty="0"/>
              <a:t> </a:t>
            </a:r>
            <a:r>
              <a:rPr dirty="0"/>
              <a:t>in</a:t>
            </a:r>
            <a:r>
              <a:rPr spc="-15" dirty="0"/>
              <a:t>f</a:t>
            </a:r>
            <a:r>
              <a:rPr dirty="0"/>
              <a:t>rastruktúr</a:t>
            </a:r>
            <a:r>
              <a:rPr spc="-15" dirty="0"/>
              <a:t>a</a:t>
            </a:r>
            <a:r>
              <a:rPr dirty="0"/>
              <a:t>,</a:t>
            </a:r>
            <a:r>
              <a:rPr spc="-45" dirty="0"/>
              <a:t> </a:t>
            </a:r>
            <a:r>
              <a:rPr dirty="0"/>
              <a:t>m</a:t>
            </a:r>
            <a:r>
              <a:rPr spc="-10" dirty="0"/>
              <a:t>é</a:t>
            </a:r>
            <a:r>
              <a:rPr dirty="0"/>
              <a:t>ret</a:t>
            </a:r>
            <a:r>
              <a:rPr spc="-15" dirty="0"/>
              <a:t>e</a:t>
            </a:r>
            <a:r>
              <a:rPr dirty="0"/>
              <a:t>zés,</a:t>
            </a:r>
            <a:r>
              <a:rPr spc="-25" dirty="0"/>
              <a:t> </a:t>
            </a:r>
            <a:r>
              <a:rPr dirty="0"/>
              <a:t>h</a:t>
            </a:r>
            <a:r>
              <a:rPr spc="-10" dirty="0"/>
              <a:t>a</a:t>
            </a:r>
            <a:r>
              <a:rPr dirty="0"/>
              <a:t>n</a:t>
            </a:r>
            <a:r>
              <a:rPr spc="-10" dirty="0"/>
              <a:t>g</a:t>
            </a:r>
            <a:r>
              <a:rPr dirty="0"/>
              <a:t>ol</a:t>
            </a:r>
            <a:r>
              <a:rPr spc="-15" dirty="0"/>
              <a:t>á</a:t>
            </a:r>
            <a:r>
              <a:rPr dirty="0"/>
              <a:t>s, </a:t>
            </a:r>
            <a:r>
              <a:rPr dirty="0">
                <a:latin typeface="Arial"/>
                <a:cs typeface="Arial"/>
              </a:rPr>
              <a:t>koh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re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cia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7647" y="1369980"/>
            <a:ext cx="4202430" cy="245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K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ö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nyvtárakban</a:t>
            </a:r>
            <a:endParaRPr sz="2400">
              <a:latin typeface="Arial"/>
              <a:cs typeface="Arial"/>
            </a:endParaRPr>
          </a:p>
          <a:p>
            <a:pPr marL="410209" marR="324485" algn="ctr">
              <a:lnSpc>
                <a:spcPct val="100000"/>
              </a:lnSpc>
            </a:pP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yan</a:t>
            </a:r>
            <a:r>
              <a:rPr sz="2400" spc="2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nov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ci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ó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t</a:t>
            </a:r>
            <a:r>
              <a:rPr sz="2400" spc="3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érdemes szorgalmaz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i,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amelynek</a:t>
            </a:r>
            <a:r>
              <a:rPr sz="2400" spc="1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eredményeként</a:t>
            </a:r>
            <a:r>
              <a:rPr sz="2400" spc="3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több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formációt </a:t>
            </a:r>
            <a:r>
              <a:rPr sz="2400" spc="5" dirty="0">
                <a:solidFill>
                  <a:srgbClr val="0F62AC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ud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nk</a:t>
            </a:r>
            <a:endParaRPr sz="2400">
              <a:latin typeface="Arial"/>
              <a:cs typeface="Arial"/>
            </a:endParaRPr>
          </a:p>
          <a:p>
            <a:pPr marL="233679" marR="233679" algn="ctr">
              <a:lnSpc>
                <a:spcPts val="2520"/>
              </a:lnSpc>
              <a:spcBef>
                <a:spcPts val="380"/>
              </a:spcBef>
            </a:pP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több embernek</a:t>
            </a:r>
            <a:r>
              <a:rPr sz="2400" spc="1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szol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á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tatn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, jobb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elérhetőség</a:t>
            </a:r>
            <a:r>
              <a:rPr sz="2400" spc="-10" dirty="0">
                <a:solidFill>
                  <a:srgbClr val="0F62AC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F62AC"/>
                </a:solidFill>
                <a:latin typeface="Arial"/>
                <a:cs typeface="Arial"/>
              </a:rPr>
              <a:t>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5276" y="4035552"/>
            <a:ext cx="4939283" cy="3070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7560945"/>
          </a:xfrm>
          <a:custGeom>
            <a:avLst/>
            <a:gdLst/>
            <a:ahLst/>
            <a:cxnLst/>
            <a:rect l="l" t="t" r="r" b="b"/>
            <a:pathLst>
              <a:path w="10081260" h="7560945">
                <a:moveTo>
                  <a:pt x="0" y="7560564"/>
                </a:moveTo>
                <a:lnTo>
                  <a:pt x="10081259" y="7560564"/>
                </a:lnTo>
                <a:lnTo>
                  <a:pt x="10081259" y="0"/>
                </a:lnTo>
                <a:lnTo>
                  <a:pt x="0" y="0"/>
                </a:lnTo>
                <a:lnTo>
                  <a:pt x="0" y="7560564"/>
                </a:lnTo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0"/>
            <a:ext cx="10076688" cy="7559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E10074"/>
                </a:solidFill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9669" y="109305"/>
            <a:ext cx="6438265" cy="3721100"/>
          </a:xfrm>
          <a:custGeom>
            <a:avLst/>
            <a:gdLst/>
            <a:ahLst/>
            <a:cxnLst/>
            <a:rect l="l" t="t" r="r" b="b"/>
            <a:pathLst>
              <a:path w="6438265" h="3721100">
                <a:moveTo>
                  <a:pt x="4125120" y="3378199"/>
                </a:moveTo>
                <a:lnTo>
                  <a:pt x="2458094" y="3378199"/>
                </a:lnTo>
                <a:lnTo>
                  <a:pt x="2477956" y="3403599"/>
                </a:lnTo>
                <a:lnTo>
                  <a:pt x="2498740" y="3416299"/>
                </a:lnTo>
                <a:lnTo>
                  <a:pt x="2520422" y="3441699"/>
                </a:lnTo>
                <a:lnTo>
                  <a:pt x="2542977" y="3467099"/>
                </a:lnTo>
                <a:lnTo>
                  <a:pt x="2566379" y="3479799"/>
                </a:lnTo>
                <a:lnTo>
                  <a:pt x="2590605" y="3505199"/>
                </a:lnTo>
                <a:lnTo>
                  <a:pt x="2615630" y="3517899"/>
                </a:lnTo>
                <a:lnTo>
                  <a:pt x="2641429" y="3543299"/>
                </a:lnTo>
                <a:lnTo>
                  <a:pt x="2667977" y="3555999"/>
                </a:lnTo>
                <a:lnTo>
                  <a:pt x="2695251" y="3568699"/>
                </a:lnTo>
                <a:lnTo>
                  <a:pt x="2723224" y="3581399"/>
                </a:lnTo>
                <a:lnTo>
                  <a:pt x="2751872" y="3606799"/>
                </a:lnTo>
                <a:lnTo>
                  <a:pt x="2781172" y="3619499"/>
                </a:lnTo>
                <a:lnTo>
                  <a:pt x="2841624" y="3644899"/>
                </a:lnTo>
                <a:lnTo>
                  <a:pt x="2904383" y="3670299"/>
                </a:lnTo>
                <a:lnTo>
                  <a:pt x="2936566" y="3670299"/>
                </a:lnTo>
                <a:lnTo>
                  <a:pt x="3002416" y="3695699"/>
                </a:lnTo>
                <a:lnTo>
                  <a:pt x="3162219" y="3721099"/>
                </a:lnTo>
                <a:lnTo>
                  <a:pt x="3399648" y="3721099"/>
                </a:lnTo>
                <a:lnTo>
                  <a:pt x="3626602" y="3682999"/>
                </a:lnTo>
                <a:lnTo>
                  <a:pt x="3698419" y="3657599"/>
                </a:lnTo>
                <a:lnTo>
                  <a:pt x="3767781" y="3632199"/>
                </a:lnTo>
                <a:lnTo>
                  <a:pt x="3834366" y="3606799"/>
                </a:lnTo>
                <a:lnTo>
                  <a:pt x="3897851" y="3568699"/>
                </a:lnTo>
                <a:lnTo>
                  <a:pt x="3957913" y="3530599"/>
                </a:lnTo>
                <a:lnTo>
                  <a:pt x="4014229" y="3492499"/>
                </a:lnTo>
                <a:lnTo>
                  <a:pt x="4066477" y="3441699"/>
                </a:lnTo>
                <a:lnTo>
                  <a:pt x="4114334" y="3390899"/>
                </a:lnTo>
                <a:lnTo>
                  <a:pt x="4125120" y="3378199"/>
                </a:lnTo>
                <a:close/>
              </a:path>
              <a:path w="6438265" h="3721100">
                <a:moveTo>
                  <a:pt x="6252069" y="1269999"/>
                </a:moveTo>
                <a:lnTo>
                  <a:pt x="403342" y="1269999"/>
                </a:lnTo>
                <a:lnTo>
                  <a:pt x="375666" y="1282699"/>
                </a:lnTo>
                <a:lnTo>
                  <a:pt x="322246" y="1308099"/>
                </a:lnTo>
                <a:lnTo>
                  <a:pt x="271682" y="1333499"/>
                </a:lnTo>
                <a:lnTo>
                  <a:pt x="224312" y="1358899"/>
                </a:lnTo>
                <a:lnTo>
                  <a:pt x="201929" y="1384299"/>
                </a:lnTo>
                <a:lnTo>
                  <a:pt x="180472" y="1396999"/>
                </a:lnTo>
                <a:lnTo>
                  <a:pt x="159981" y="1409699"/>
                </a:lnTo>
                <a:lnTo>
                  <a:pt x="140499" y="1435099"/>
                </a:lnTo>
                <a:lnTo>
                  <a:pt x="122068" y="1447799"/>
                </a:lnTo>
                <a:lnTo>
                  <a:pt x="104731" y="1473199"/>
                </a:lnTo>
                <a:lnTo>
                  <a:pt x="88528" y="1485899"/>
                </a:lnTo>
                <a:lnTo>
                  <a:pt x="63578" y="1523999"/>
                </a:lnTo>
                <a:lnTo>
                  <a:pt x="42828" y="1562099"/>
                </a:lnTo>
                <a:lnTo>
                  <a:pt x="26218" y="1600199"/>
                </a:lnTo>
                <a:lnTo>
                  <a:pt x="13690" y="1638299"/>
                </a:lnTo>
                <a:lnTo>
                  <a:pt x="5184" y="1689099"/>
                </a:lnTo>
                <a:lnTo>
                  <a:pt x="640" y="1727199"/>
                </a:lnTo>
                <a:lnTo>
                  <a:pt x="0" y="1765299"/>
                </a:lnTo>
                <a:lnTo>
                  <a:pt x="3202" y="1803399"/>
                </a:lnTo>
                <a:lnTo>
                  <a:pt x="10189" y="1841499"/>
                </a:lnTo>
                <a:lnTo>
                  <a:pt x="20900" y="1879599"/>
                </a:lnTo>
                <a:lnTo>
                  <a:pt x="35277" y="1917699"/>
                </a:lnTo>
                <a:lnTo>
                  <a:pt x="53259" y="1955799"/>
                </a:lnTo>
                <a:lnTo>
                  <a:pt x="74788" y="1993899"/>
                </a:lnTo>
                <a:lnTo>
                  <a:pt x="99804" y="2019299"/>
                </a:lnTo>
                <a:lnTo>
                  <a:pt x="128247" y="2057399"/>
                </a:lnTo>
                <a:lnTo>
                  <a:pt x="160058" y="2082799"/>
                </a:lnTo>
                <a:lnTo>
                  <a:pt x="195178" y="2120899"/>
                </a:lnTo>
                <a:lnTo>
                  <a:pt x="233547" y="2146299"/>
                </a:lnTo>
                <a:lnTo>
                  <a:pt x="275106" y="2171699"/>
                </a:lnTo>
                <a:lnTo>
                  <a:pt x="319795" y="2197099"/>
                </a:lnTo>
                <a:lnTo>
                  <a:pt x="300724" y="2209799"/>
                </a:lnTo>
                <a:lnTo>
                  <a:pt x="282687" y="2222499"/>
                </a:lnTo>
                <a:lnTo>
                  <a:pt x="265696" y="2247899"/>
                </a:lnTo>
                <a:lnTo>
                  <a:pt x="249764" y="2260599"/>
                </a:lnTo>
                <a:lnTo>
                  <a:pt x="234903" y="2285999"/>
                </a:lnTo>
                <a:lnTo>
                  <a:pt x="221127" y="2298699"/>
                </a:lnTo>
                <a:lnTo>
                  <a:pt x="208446" y="2324099"/>
                </a:lnTo>
                <a:lnTo>
                  <a:pt x="196875" y="2336799"/>
                </a:lnTo>
                <a:lnTo>
                  <a:pt x="186426" y="2362199"/>
                </a:lnTo>
                <a:lnTo>
                  <a:pt x="177110" y="2387599"/>
                </a:lnTo>
                <a:lnTo>
                  <a:pt x="168942" y="2400299"/>
                </a:lnTo>
                <a:lnTo>
                  <a:pt x="161933" y="2425699"/>
                </a:lnTo>
                <a:lnTo>
                  <a:pt x="156096" y="2451099"/>
                </a:lnTo>
                <a:lnTo>
                  <a:pt x="151443" y="2463799"/>
                </a:lnTo>
                <a:lnTo>
                  <a:pt x="147988" y="2489199"/>
                </a:lnTo>
                <a:lnTo>
                  <a:pt x="145742" y="2514599"/>
                </a:lnTo>
                <a:lnTo>
                  <a:pt x="144718" y="2527299"/>
                </a:lnTo>
                <a:lnTo>
                  <a:pt x="144930" y="2552699"/>
                </a:lnTo>
                <a:lnTo>
                  <a:pt x="149107" y="2603499"/>
                </a:lnTo>
                <a:lnTo>
                  <a:pt x="157448" y="2641599"/>
                </a:lnTo>
                <a:lnTo>
                  <a:pt x="169811" y="2679699"/>
                </a:lnTo>
                <a:lnTo>
                  <a:pt x="186013" y="2717799"/>
                </a:lnTo>
                <a:lnTo>
                  <a:pt x="205867" y="2755899"/>
                </a:lnTo>
                <a:lnTo>
                  <a:pt x="229188" y="2793999"/>
                </a:lnTo>
                <a:lnTo>
                  <a:pt x="255792" y="2832099"/>
                </a:lnTo>
                <a:lnTo>
                  <a:pt x="285493" y="2857499"/>
                </a:lnTo>
                <a:lnTo>
                  <a:pt x="318106" y="2882899"/>
                </a:lnTo>
                <a:lnTo>
                  <a:pt x="353446" y="2920999"/>
                </a:lnTo>
                <a:lnTo>
                  <a:pt x="391328" y="2946399"/>
                </a:lnTo>
                <a:lnTo>
                  <a:pt x="431566" y="2959099"/>
                </a:lnTo>
                <a:lnTo>
                  <a:pt x="473975" y="2984499"/>
                </a:lnTo>
                <a:lnTo>
                  <a:pt x="518370" y="2997199"/>
                </a:lnTo>
                <a:lnTo>
                  <a:pt x="564567" y="3022599"/>
                </a:lnTo>
                <a:lnTo>
                  <a:pt x="612379" y="3035299"/>
                </a:lnTo>
                <a:lnTo>
                  <a:pt x="661622" y="3035299"/>
                </a:lnTo>
                <a:lnTo>
                  <a:pt x="712110" y="3047999"/>
                </a:lnTo>
                <a:lnTo>
                  <a:pt x="873134" y="3047999"/>
                </a:lnTo>
                <a:lnTo>
                  <a:pt x="933199" y="3124199"/>
                </a:lnTo>
                <a:lnTo>
                  <a:pt x="990290" y="3187699"/>
                </a:lnTo>
                <a:lnTo>
                  <a:pt x="1052255" y="3238499"/>
                </a:lnTo>
                <a:lnTo>
                  <a:pt x="1118689" y="3289299"/>
                </a:lnTo>
                <a:lnTo>
                  <a:pt x="1189185" y="3327399"/>
                </a:lnTo>
                <a:lnTo>
                  <a:pt x="1263338" y="3365499"/>
                </a:lnTo>
                <a:lnTo>
                  <a:pt x="1340742" y="3403599"/>
                </a:lnTo>
                <a:lnTo>
                  <a:pt x="1420991" y="3428999"/>
                </a:lnTo>
                <a:lnTo>
                  <a:pt x="1588398" y="3479799"/>
                </a:lnTo>
                <a:lnTo>
                  <a:pt x="1762313" y="3505199"/>
                </a:lnTo>
                <a:lnTo>
                  <a:pt x="1939487" y="3505199"/>
                </a:lnTo>
                <a:lnTo>
                  <a:pt x="2204257" y="3467099"/>
                </a:lnTo>
                <a:lnTo>
                  <a:pt x="2375373" y="3416299"/>
                </a:lnTo>
                <a:lnTo>
                  <a:pt x="2458094" y="3378199"/>
                </a:lnTo>
                <a:lnTo>
                  <a:pt x="4125120" y="3378199"/>
                </a:lnTo>
                <a:lnTo>
                  <a:pt x="4157478" y="3340099"/>
                </a:lnTo>
                <a:lnTo>
                  <a:pt x="4195584" y="3289299"/>
                </a:lnTo>
                <a:lnTo>
                  <a:pt x="4228332" y="3225799"/>
                </a:lnTo>
                <a:lnTo>
                  <a:pt x="4255398" y="3162299"/>
                </a:lnTo>
                <a:lnTo>
                  <a:pt x="5159034" y="3162299"/>
                </a:lnTo>
                <a:lnTo>
                  <a:pt x="5214291" y="3136899"/>
                </a:lnTo>
                <a:lnTo>
                  <a:pt x="5266456" y="3111499"/>
                </a:lnTo>
                <a:lnTo>
                  <a:pt x="5315308" y="3073399"/>
                </a:lnTo>
                <a:lnTo>
                  <a:pt x="5360622" y="3035299"/>
                </a:lnTo>
                <a:lnTo>
                  <a:pt x="5402175" y="2997199"/>
                </a:lnTo>
                <a:lnTo>
                  <a:pt x="5439744" y="2946399"/>
                </a:lnTo>
                <a:lnTo>
                  <a:pt x="5473105" y="2908299"/>
                </a:lnTo>
                <a:lnTo>
                  <a:pt x="5502034" y="2857499"/>
                </a:lnTo>
                <a:lnTo>
                  <a:pt x="5526308" y="2806699"/>
                </a:lnTo>
                <a:lnTo>
                  <a:pt x="5545704" y="2755899"/>
                </a:lnTo>
                <a:lnTo>
                  <a:pt x="5559999" y="2705099"/>
                </a:lnTo>
                <a:lnTo>
                  <a:pt x="5568968" y="2654299"/>
                </a:lnTo>
                <a:lnTo>
                  <a:pt x="5572388" y="2590799"/>
                </a:lnTo>
                <a:lnTo>
                  <a:pt x="5623571" y="2590799"/>
                </a:lnTo>
                <a:lnTo>
                  <a:pt x="5648927" y="2578099"/>
                </a:lnTo>
                <a:lnTo>
                  <a:pt x="5699108" y="2578099"/>
                </a:lnTo>
                <a:lnTo>
                  <a:pt x="5723910" y="2565399"/>
                </a:lnTo>
                <a:lnTo>
                  <a:pt x="5748503" y="2565399"/>
                </a:lnTo>
                <a:lnTo>
                  <a:pt x="5772875" y="2552699"/>
                </a:lnTo>
                <a:lnTo>
                  <a:pt x="5797015" y="2552699"/>
                </a:lnTo>
                <a:lnTo>
                  <a:pt x="5844551" y="2527299"/>
                </a:lnTo>
                <a:lnTo>
                  <a:pt x="5867922" y="2527299"/>
                </a:lnTo>
                <a:lnTo>
                  <a:pt x="5913813" y="2501899"/>
                </a:lnTo>
                <a:lnTo>
                  <a:pt x="5936308" y="2489199"/>
                </a:lnTo>
                <a:lnTo>
                  <a:pt x="5958488" y="2489199"/>
                </a:lnTo>
                <a:lnTo>
                  <a:pt x="6001853" y="2463799"/>
                </a:lnTo>
                <a:lnTo>
                  <a:pt x="6023014" y="2451099"/>
                </a:lnTo>
                <a:lnTo>
                  <a:pt x="6043812" y="2438399"/>
                </a:lnTo>
                <a:lnTo>
                  <a:pt x="6107370" y="2400299"/>
                </a:lnTo>
                <a:lnTo>
                  <a:pt x="6165501" y="2349499"/>
                </a:lnTo>
                <a:lnTo>
                  <a:pt x="6218158" y="2298699"/>
                </a:lnTo>
                <a:lnTo>
                  <a:pt x="6265293" y="2247899"/>
                </a:lnTo>
                <a:lnTo>
                  <a:pt x="6306859" y="2197099"/>
                </a:lnTo>
                <a:lnTo>
                  <a:pt x="6342808" y="2146299"/>
                </a:lnTo>
                <a:lnTo>
                  <a:pt x="6373094" y="2082799"/>
                </a:lnTo>
                <a:lnTo>
                  <a:pt x="6397668" y="2031999"/>
                </a:lnTo>
                <a:lnTo>
                  <a:pt x="6416485" y="1968499"/>
                </a:lnTo>
                <a:lnTo>
                  <a:pt x="6429495" y="1904999"/>
                </a:lnTo>
                <a:lnTo>
                  <a:pt x="6436652" y="1854199"/>
                </a:lnTo>
                <a:lnTo>
                  <a:pt x="6437909" y="1790699"/>
                </a:lnTo>
                <a:lnTo>
                  <a:pt x="6433218" y="1727199"/>
                </a:lnTo>
                <a:lnTo>
                  <a:pt x="6422532" y="1663699"/>
                </a:lnTo>
                <a:lnTo>
                  <a:pt x="6405804" y="1600199"/>
                </a:lnTo>
                <a:lnTo>
                  <a:pt x="6382985" y="1549399"/>
                </a:lnTo>
                <a:lnTo>
                  <a:pt x="6354030" y="1485899"/>
                </a:lnTo>
                <a:lnTo>
                  <a:pt x="6318890" y="1435099"/>
                </a:lnTo>
                <a:lnTo>
                  <a:pt x="6277518" y="1371599"/>
                </a:lnTo>
                <a:lnTo>
                  <a:pt x="6229867" y="1320799"/>
                </a:lnTo>
                <a:lnTo>
                  <a:pt x="6235839" y="1308099"/>
                </a:lnTo>
                <a:lnTo>
                  <a:pt x="6241533" y="1295399"/>
                </a:lnTo>
                <a:lnTo>
                  <a:pt x="6246944" y="1282699"/>
                </a:lnTo>
                <a:lnTo>
                  <a:pt x="6252069" y="1269999"/>
                </a:lnTo>
                <a:close/>
              </a:path>
              <a:path w="6438265" h="3721100">
                <a:moveTo>
                  <a:pt x="5159034" y="3162299"/>
                </a:moveTo>
                <a:lnTo>
                  <a:pt x="4255398" y="3162299"/>
                </a:lnTo>
                <a:lnTo>
                  <a:pt x="4296426" y="3187699"/>
                </a:lnTo>
                <a:lnTo>
                  <a:pt x="4317373" y="3187699"/>
                </a:lnTo>
                <a:lnTo>
                  <a:pt x="4360070" y="3213099"/>
                </a:lnTo>
                <a:lnTo>
                  <a:pt x="4381793" y="3213099"/>
                </a:lnTo>
                <a:lnTo>
                  <a:pt x="4403749" y="3225799"/>
                </a:lnTo>
                <a:lnTo>
                  <a:pt x="4425925" y="3225799"/>
                </a:lnTo>
                <a:lnTo>
                  <a:pt x="4448308" y="3238499"/>
                </a:lnTo>
                <a:lnTo>
                  <a:pt x="4493643" y="3238499"/>
                </a:lnTo>
                <a:lnTo>
                  <a:pt x="4516569" y="3251199"/>
                </a:lnTo>
                <a:lnTo>
                  <a:pt x="4562873" y="3251199"/>
                </a:lnTo>
                <a:lnTo>
                  <a:pt x="4586225" y="3263899"/>
                </a:lnTo>
                <a:lnTo>
                  <a:pt x="4844212" y="3263899"/>
                </a:lnTo>
                <a:lnTo>
                  <a:pt x="4976955" y="3238499"/>
                </a:lnTo>
                <a:lnTo>
                  <a:pt x="5040143" y="3213099"/>
                </a:lnTo>
                <a:lnTo>
                  <a:pt x="5100910" y="3187699"/>
                </a:lnTo>
                <a:lnTo>
                  <a:pt x="5159034" y="3162299"/>
                </a:lnTo>
                <a:close/>
              </a:path>
              <a:path w="6438265" h="3721100">
                <a:moveTo>
                  <a:pt x="1778723" y="342900"/>
                </a:moveTo>
                <a:lnTo>
                  <a:pt x="1364925" y="342900"/>
                </a:lnTo>
                <a:lnTo>
                  <a:pt x="1286384" y="368300"/>
                </a:lnTo>
                <a:lnTo>
                  <a:pt x="1210757" y="381000"/>
                </a:lnTo>
                <a:lnTo>
                  <a:pt x="1138266" y="406400"/>
                </a:lnTo>
                <a:lnTo>
                  <a:pt x="1069133" y="444500"/>
                </a:lnTo>
                <a:lnTo>
                  <a:pt x="1003578" y="469900"/>
                </a:lnTo>
                <a:lnTo>
                  <a:pt x="941824" y="508000"/>
                </a:lnTo>
                <a:lnTo>
                  <a:pt x="884092" y="546100"/>
                </a:lnTo>
                <a:lnTo>
                  <a:pt x="830605" y="596900"/>
                </a:lnTo>
                <a:lnTo>
                  <a:pt x="781583" y="647700"/>
                </a:lnTo>
                <a:lnTo>
                  <a:pt x="737248" y="698500"/>
                </a:lnTo>
                <a:lnTo>
                  <a:pt x="697822" y="749300"/>
                </a:lnTo>
                <a:lnTo>
                  <a:pt x="663527" y="800100"/>
                </a:lnTo>
                <a:lnTo>
                  <a:pt x="634584" y="850900"/>
                </a:lnTo>
                <a:lnTo>
                  <a:pt x="611214" y="914400"/>
                </a:lnTo>
                <a:lnTo>
                  <a:pt x="593640" y="977899"/>
                </a:lnTo>
                <a:lnTo>
                  <a:pt x="582084" y="1041399"/>
                </a:lnTo>
                <a:lnTo>
                  <a:pt x="576766" y="1104899"/>
                </a:lnTo>
                <a:lnTo>
                  <a:pt x="577908" y="1168399"/>
                </a:lnTo>
                <a:lnTo>
                  <a:pt x="585733" y="1231899"/>
                </a:lnTo>
                <a:lnTo>
                  <a:pt x="580272" y="1244599"/>
                </a:lnTo>
                <a:lnTo>
                  <a:pt x="519505" y="1244599"/>
                </a:lnTo>
                <a:lnTo>
                  <a:pt x="489730" y="1257299"/>
                </a:lnTo>
                <a:lnTo>
                  <a:pt x="460416" y="1257299"/>
                </a:lnTo>
                <a:lnTo>
                  <a:pt x="431606" y="1269999"/>
                </a:lnTo>
                <a:lnTo>
                  <a:pt x="6256903" y="1269999"/>
                </a:lnTo>
                <a:lnTo>
                  <a:pt x="6280248" y="1193799"/>
                </a:lnTo>
                <a:lnTo>
                  <a:pt x="6289487" y="1142999"/>
                </a:lnTo>
                <a:lnTo>
                  <a:pt x="6293542" y="1092199"/>
                </a:lnTo>
                <a:lnTo>
                  <a:pt x="6292556" y="1041399"/>
                </a:lnTo>
                <a:lnTo>
                  <a:pt x="6286674" y="990599"/>
                </a:lnTo>
                <a:lnTo>
                  <a:pt x="6276038" y="939800"/>
                </a:lnTo>
                <a:lnTo>
                  <a:pt x="6260792" y="901700"/>
                </a:lnTo>
                <a:lnTo>
                  <a:pt x="6241079" y="850900"/>
                </a:lnTo>
                <a:lnTo>
                  <a:pt x="6217044" y="812800"/>
                </a:lnTo>
                <a:lnTo>
                  <a:pt x="6188830" y="762000"/>
                </a:lnTo>
                <a:lnTo>
                  <a:pt x="6156580" y="723900"/>
                </a:lnTo>
                <a:lnTo>
                  <a:pt x="6120438" y="685800"/>
                </a:lnTo>
                <a:lnTo>
                  <a:pt x="6080547" y="647700"/>
                </a:lnTo>
                <a:lnTo>
                  <a:pt x="6037051" y="609600"/>
                </a:lnTo>
                <a:lnTo>
                  <a:pt x="5990093" y="584200"/>
                </a:lnTo>
                <a:lnTo>
                  <a:pt x="5939817" y="558800"/>
                </a:lnTo>
                <a:lnTo>
                  <a:pt x="5886367" y="533400"/>
                </a:lnTo>
                <a:lnTo>
                  <a:pt x="5829886" y="508000"/>
                </a:lnTo>
                <a:lnTo>
                  <a:pt x="5770517" y="482600"/>
                </a:lnTo>
                <a:lnTo>
                  <a:pt x="5708405" y="469900"/>
                </a:lnTo>
                <a:lnTo>
                  <a:pt x="5703507" y="457200"/>
                </a:lnTo>
                <a:lnTo>
                  <a:pt x="5700641" y="444500"/>
                </a:lnTo>
                <a:lnTo>
                  <a:pt x="2089667" y="444500"/>
                </a:lnTo>
                <a:lnTo>
                  <a:pt x="2000269" y="406400"/>
                </a:lnTo>
                <a:lnTo>
                  <a:pt x="1907216" y="368300"/>
                </a:lnTo>
                <a:lnTo>
                  <a:pt x="1875512" y="368300"/>
                </a:lnTo>
                <a:lnTo>
                  <a:pt x="1843510" y="355600"/>
                </a:lnTo>
                <a:lnTo>
                  <a:pt x="1811239" y="355600"/>
                </a:lnTo>
                <a:lnTo>
                  <a:pt x="1778723" y="342900"/>
                </a:lnTo>
                <a:close/>
              </a:path>
              <a:path w="6438265" h="3721100">
                <a:moveTo>
                  <a:pt x="2799311" y="101600"/>
                </a:moveTo>
                <a:lnTo>
                  <a:pt x="2737973" y="101600"/>
                </a:lnTo>
                <a:lnTo>
                  <a:pt x="2444810" y="165100"/>
                </a:lnTo>
                <a:lnTo>
                  <a:pt x="2390816" y="190500"/>
                </a:lnTo>
                <a:lnTo>
                  <a:pt x="2339012" y="215900"/>
                </a:lnTo>
                <a:lnTo>
                  <a:pt x="2289676" y="241300"/>
                </a:lnTo>
                <a:lnTo>
                  <a:pt x="2243083" y="279400"/>
                </a:lnTo>
                <a:lnTo>
                  <a:pt x="2199509" y="317500"/>
                </a:lnTo>
                <a:lnTo>
                  <a:pt x="2159231" y="355600"/>
                </a:lnTo>
                <a:lnTo>
                  <a:pt x="2122525" y="393700"/>
                </a:lnTo>
                <a:lnTo>
                  <a:pt x="2089667" y="444500"/>
                </a:lnTo>
                <a:lnTo>
                  <a:pt x="5700641" y="444500"/>
                </a:lnTo>
                <a:lnTo>
                  <a:pt x="5697774" y="431800"/>
                </a:lnTo>
                <a:lnTo>
                  <a:pt x="5691218" y="419100"/>
                </a:lnTo>
                <a:lnTo>
                  <a:pt x="5683848" y="393700"/>
                </a:lnTo>
                <a:lnTo>
                  <a:pt x="5675677" y="381000"/>
                </a:lnTo>
                <a:lnTo>
                  <a:pt x="5666714" y="355600"/>
                </a:lnTo>
                <a:lnTo>
                  <a:pt x="5656971" y="342900"/>
                </a:lnTo>
                <a:lnTo>
                  <a:pt x="5646459" y="317500"/>
                </a:lnTo>
                <a:lnTo>
                  <a:pt x="5635189" y="304800"/>
                </a:lnTo>
                <a:lnTo>
                  <a:pt x="5623172" y="292100"/>
                </a:lnTo>
                <a:lnTo>
                  <a:pt x="5616795" y="279400"/>
                </a:lnTo>
                <a:lnTo>
                  <a:pt x="3329848" y="279400"/>
                </a:lnTo>
                <a:lnTo>
                  <a:pt x="3319727" y="266700"/>
                </a:lnTo>
                <a:lnTo>
                  <a:pt x="3309453" y="254000"/>
                </a:lnTo>
                <a:lnTo>
                  <a:pt x="3299028" y="254000"/>
                </a:lnTo>
                <a:lnTo>
                  <a:pt x="3288455" y="241300"/>
                </a:lnTo>
                <a:lnTo>
                  <a:pt x="3277737" y="241300"/>
                </a:lnTo>
                <a:lnTo>
                  <a:pt x="3266875" y="228600"/>
                </a:lnTo>
                <a:lnTo>
                  <a:pt x="3255872" y="228600"/>
                </a:lnTo>
                <a:lnTo>
                  <a:pt x="3244731" y="215900"/>
                </a:lnTo>
                <a:lnTo>
                  <a:pt x="3233454" y="215900"/>
                </a:lnTo>
                <a:lnTo>
                  <a:pt x="3222043" y="203200"/>
                </a:lnTo>
                <a:lnTo>
                  <a:pt x="3210502" y="203200"/>
                </a:lnTo>
                <a:lnTo>
                  <a:pt x="3198831" y="190500"/>
                </a:lnTo>
                <a:lnTo>
                  <a:pt x="3175113" y="190500"/>
                </a:lnTo>
                <a:lnTo>
                  <a:pt x="3163071" y="177800"/>
                </a:lnTo>
                <a:lnTo>
                  <a:pt x="3104333" y="152400"/>
                </a:lnTo>
                <a:lnTo>
                  <a:pt x="2922482" y="114300"/>
                </a:lnTo>
                <a:lnTo>
                  <a:pt x="2860906" y="114300"/>
                </a:lnTo>
                <a:lnTo>
                  <a:pt x="2799311" y="101600"/>
                </a:lnTo>
                <a:close/>
              </a:path>
              <a:path w="6438265" h="3721100">
                <a:moveTo>
                  <a:pt x="1679989" y="330200"/>
                </a:moveTo>
                <a:lnTo>
                  <a:pt x="1479614" y="330200"/>
                </a:lnTo>
                <a:lnTo>
                  <a:pt x="1446158" y="342900"/>
                </a:lnTo>
                <a:lnTo>
                  <a:pt x="1713071" y="342900"/>
                </a:lnTo>
                <a:lnTo>
                  <a:pt x="1679989" y="330200"/>
                </a:lnTo>
                <a:close/>
              </a:path>
              <a:path w="6438265" h="3721100">
                <a:moveTo>
                  <a:pt x="4070667" y="12700"/>
                </a:moveTo>
                <a:lnTo>
                  <a:pt x="3769981" y="12700"/>
                </a:lnTo>
                <a:lnTo>
                  <a:pt x="3674868" y="38100"/>
                </a:lnTo>
                <a:lnTo>
                  <a:pt x="3629254" y="63500"/>
                </a:lnTo>
                <a:lnTo>
                  <a:pt x="3585226" y="76200"/>
                </a:lnTo>
                <a:lnTo>
                  <a:pt x="3543003" y="101600"/>
                </a:lnTo>
                <a:lnTo>
                  <a:pt x="3502804" y="127000"/>
                </a:lnTo>
                <a:lnTo>
                  <a:pt x="3464848" y="152400"/>
                </a:lnTo>
                <a:lnTo>
                  <a:pt x="3429352" y="177800"/>
                </a:lnTo>
                <a:lnTo>
                  <a:pt x="3396535" y="215900"/>
                </a:lnTo>
                <a:lnTo>
                  <a:pt x="3366616" y="241300"/>
                </a:lnTo>
                <a:lnTo>
                  <a:pt x="3339814" y="279400"/>
                </a:lnTo>
                <a:lnTo>
                  <a:pt x="5616795" y="279400"/>
                </a:lnTo>
                <a:lnTo>
                  <a:pt x="5610418" y="266700"/>
                </a:lnTo>
                <a:lnTo>
                  <a:pt x="5596940" y="254000"/>
                </a:lnTo>
                <a:lnTo>
                  <a:pt x="5582746" y="241300"/>
                </a:lnTo>
                <a:lnTo>
                  <a:pt x="5567850" y="228600"/>
                </a:lnTo>
                <a:lnTo>
                  <a:pt x="5552260" y="203200"/>
                </a:lnTo>
                <a:lnTo>
                  <a:pt x="4445517" y="203200"/>
                </a:lnTo>
                <a:lnTo>
                  <a:pt x="4436340" y="190500"/>
                </a:lnTo>
                <a:lnTo>
                  <a:pt x="4426911" y="190500"/>
                </a:lnTo>
                <a:lnTo>
                  <a:pt x="4417233" y="177800"/>
                </a:lnTo>
                <a:lnTo>
                  <a:pt x="4407310" y="165100"/>
                </a:lnTo>
                <a:lnTo>
                  <a:pt x="4397148" y="165100"/>
                </a:lnTo>
                <a:lnTo>
                  <a:pt x="4386750" y="152400"/>
                </a:lnTo>
                <a:lnTo>
                  <a:pt x="4376120" y="139700"/>
                </a:lnTo>
                <a:lnTo>
                  <a:pt x="4365263" y="139700"/>
                </a:lnTo>
                <a:lnTo>
                  <a:pt x="4354183" y="127000"/>
                </a:lnTo>
                <a:lnTo>
                  <a:pt x="4342885" y="114300"/>
                </a:lnTo>
                <a:lnTo>
                  <a:pt x="4331372" y="114300"/>
                </a:lnTo>
                <a:lnTo>
                  <a:pt x="4319650" y="101600"/>
                </a:lnTo>
                <a:lnTo>
                  <a:pt x="4307721" y="101600"/>
                </a:lnTo>
                <a:lnTo>
                  <a:pt x="4295591" y="88900"/>
                </a:lnTo>
                <a:lnTo>
                  <a:pt x="4283264" y="88900"/>
                </a:lnTo>
                <a:lnTo>
                  <a:pt x="4270745" y="76200"/>
                </a:lnTo>
                <a:lnTo>
                  <a:pt x="4258036" y="76200"/>
                </a:lnTo>
                <a:lnTo>
                  <a:pt x="4245143" y="63500"/>
                </a:lnTo>
                <a:lnTo>
                  <a:pt x="4232070" y="63500"/>
                </a:lnTo>
                <a:lnTo>
                  <a:pt x="4218822" y="50800"/>
                </a:lnTo>
                <a:lnTo>
                  <a:pt x="4070667" y="12700"/>
                </a:lnTo>
                <a:close/>
              </a:path>
              <a:path w="6438265" h="3721100">
                <a:moveTo>
                  <a:pt x="5048454" y="0"/>
                </a:moveTo>
                <a:lnTo>
                  <a:pt x="4937483" y="0"/>
                </a:lnTo>
                <a:lnTo>
                  <a:pt x="4827907" y="25400"/>
                </a:lnTo>
                <a:lnTo>
                  <a:pt x="4774297" y="25400"/>
                </a:lnTo>
                <a:lnTo>
                  <a:pt x="4721823" y="50800"/>
                </a:lnTo>
                <a:lnTo>
                  <a:pt x="4670747" y="63500"/>
                </a:lnTo>
                <a:lnTo>
                  <a:pt x="4621332" y="88900"/>
                </a:lnTo>
                <a:lnTo>
                  <a:pt x="4573838" y="114300"/>
                </a:lnTo>
                <a:lnTo>
                  <a:pt x="4528530" y="139700"/>
                </a:lnTo>
                <a:lnTo>
                  <a:pt x="4485669" y="165100"/>
                </a:lnTo>
                <a:lnTo>
                  <a:pt x="4445517" y="203200"/>
                </a:lnTo>
                <a:lnTo>
                  <a:pt x="5552260" y="203200"/>
                </a:lnTo>
                <a:lnTo>
                  <a:pt x="5519048" y="177800"/>
                </a:lnTo>
                <a:lnTo>
                  <a:pt x="5483198" y="152400"/>
                </a:lnTo>
                <a:lnTo>
                  <a:pt x="5417535" y="114300"/>
                </a:lnTo>
                <a:lnTo>
                  <a:pt x="5368748" y="88900"/>
                </a:lnTo>
                <a:lnTo>
                  <a:pt x="5318210" y="63500"/>
                </a:lnTo>
                <a:lnTo>
                  <a:pt x="5266185" y="38100"/>
                </a:lnTo>
                <a:lnTo>
                  <a:pt x="5158721" y="12700"/>
                </a:lnTo>
                <a:lnTo>
                  <a:pt x="5103807" y="12700"/>
                </a:lnTo>
                <a:lnTo>
                  <a:pt x="5048454" y="0"/>
                </a:lnTo>
                <a:close/>
              </a:path>
              <a:path w="6438265" h="3721100">
                <a:moveTo>
                  <a:pt x="3969629" y="0"/>
                </a:moveTo>
                <a:lnTo>
                  <a:pt x="3868818" y="0"/>
                </a:lnTo>
                <a:lnTo>
                  <a:pt x="3819044" y="12700"/>
                </a:lnTo>
                <a:lnTo>
                  <a:pt x="4020229" y="12700"/>
                </a:lnTo>
                <a:lnTo>
                  <a:pt x="3969629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7694" y="4178920"/>
            <a:ext cx="206375" cy="207010"/>
          </a:xfrm>
          <a:custGeom>
            <a:avLst/>
            <a:gdLst/>
            <a:ahLst/>
            <a:cxnLst/>
            <a:rect l="l" t="t" r="r" b="b"/>
            <a:pathLst>
              <a:path w="206375" h="207010">
                <a:moveTo>
                  <a:pt x="97735" y="0"/>
                </a:moveTo>
                <a:lnTo>
                  <a:pt x="59183" y="9691"/>
                </a:lnTo>
                <a:lnTo>
                  <a:pt x="27953" y="33676"/>
                </a:lnTo>
                <a:lnTo>
                  <a:pt x="7181" y="70066"/>
                </a:lnTo>
                <a:lnTo>
                  <a:pt x="0" y="116972"/>
                </a:lnTo>
                <a:lnTo>
                  <a:pt x="2748" y="130484"/>
                </a:lnTo>
                <a:lnTo>
                  <a:pt x="21088" y="166325"/>
                </a:lnTo>
                <a:lnTo>
                  <a:pt x="52519" y="192493"/>
                </a:lnTo>
                <a:lnTo>
                  <a:pt x="94406" y="205606"/>
                </a:lnTo>
                <a:lnTo>
                  <a:pt x="110236" y="206491"/>
                </a:lnTo>
                <a:lnTo>
                  <a:pt x="124518" y="204434"/>
                </a:lnTo>
                <a:lnTo>
                  <a:pt x="162630" y="187515"/>
                </a:lnTo>
                <a:lnTo>
                  <a:pt x="190703" y="157408"/>
                </a:lnTo>
                <a:lnTo>
                  <a:pt x="204953" y="117882"/>
                </a:lnTo>
                <a:lnTo>
                  <a:pt x="205978" y="103265"/>
                </a:lnTo>
                <a:lnTo>
                  <a:pt x="205360" y="91933"/>
                </a:lnTo>
                <a:lnTo>
                  <a:pt x="192623" y="52755"/>
                </a:lnTo>
                <a:lnTo>
                  <a:pt x="165733" y="22191"/>
                </a:lnTo>
                <a:lnTo>
                  <a:pt x="127735" y="3778"/>
                </a:lnTo>
                <a:lnTo>
                  <a:pt x="97735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6690" y="3948176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20" h="414020">
                <a:moveTo>
                  <a:pt x="206756" y="0"/>
                </a:moveTo>
                <a:lnTo>
                  <a:pt x="157075" y="6010"/>
                </a:lnTo>
                <a:lnTo>
                  <a:pt x="111746" y="23084"/>
                </a:lnTo>
                <a:lnTo>
                  <a:pt x="72207" y="49786"/>
                </a:lnTo>
                <a:lnTo>
                  <a:pt x="39896" y="84682"/>
                </a:lnTo>
                <a:lnTo>
                  <a:pt x="16250" y="126337"/>
                </a:lnTo>
                <a:lnTo>
                  <a:pt x="2706" y="173315"/>
                </a:lnTo>
                <a:lnTo>
                  <a:pt x="0" y="206883"/>
                </a:lnTo>
                <a:lnTo>
                  <a:pt x="685" y="223838"/>
                </a:lnTo>
                <a:lnTo>
                  <a:pt x="10542" y="272228"/>
                </a:lnTo>
                <a:lnTo>
                  <a:pt x="30980" y="315786"/>
                </a:lnTo>
                <a:lnTo>
                  <a:pt x="60563" y="353075"/>
                </a:lnTo>
                <a:lnTo>
                  <a:pt x="97852" y="382658"/>
                </a:lnTo>
                <a:lnTo>
                  <a:pt x="141410" y="403096"/>
                </a:lnTo>
                <a:lnTo>
                  <a:pt x="189800" y="412953"/>
                </a:lnTo>
                <a:lnTo>
                  <a:pt x="206756" y="413638"/>
                </a:lnTo>
                <a:lnTo>
                  <a:pt x="223729" y="412953"/>
                </a:lnTo>
                <a:lnTo>
                  <a:pt x="272163" y="403096"/>
                </a:lnTo>
                <a:lnTo>
                  <a:pt x="315751" y="382658"/>
                </a:lnTo>
                <a:lnTo>
                  <a:pt x="353060" y="353075"/>
                </a:lnTo>
                <a:lnTo>
                  <a:pt x="382653" y="315786"/>
                </a:lnTo>
                <a:lnTo>
                  <a:pt x="403095" y="272228"/>
                </a:lnTo>
                <a:lnTo>
                  <a:pt x="412953" y="223838"/>
                </a:lnTo>
                <a:lnTo>
                  <a:pt x="413638" y="206883"/>
                </a:lnTo>
                <a:lnTo>
                  <a:pt x="412953" y="189909"/>
                </a:lnTo>
                <a:lnTo>
                  <a:pt x="403095" y="141475"/>
                </a:lnTo>
                <a:lnTo>
                  <a:pt x="382653" y="97887"/>
                </a:lnTo>
                <a:lnTo>
                  <a:pt x="353060" y="60578"/>
                </a:lnTo>
                <a:lnTo>
                  <a:pt x="315751" y="30985"/>
                </a:lnTo>
                <a:lnTo>
                  <a:pt x="272163" y="10543"/>
                </a:lnTo>
                <a:lnTo>
                  <a:pt x="223729" y="685"/>
                </a:lnTo>
                <a:lnTo>
                  <a:pt x="206756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9715" y="3538347"/>
            <a:ext cx="620395" cy="621030"/>
          </a:xfrm>
          <a:custGeom>
            <a:avLst/>
            <a:gdLst/>
            <a:ahLst/>
            <a:cxnLst/>
            <a:rect l="l" t="t" r="r" b="b"/>
            <a:pathLst>
              <a:path w="620395" h="621029">
                <a:moveTo>
                  <a:pt x="310134" y="0"/>
                </a:moveTo>
                <a:lnTo>
                  <a:pt x="259818" y="4058"/>
                </a:lnTo>
                <a:lnTo>
                  <a:pt x="212092" y="15807"/>
                </a:lnTo>
                <a:lnTo>
                  <a:pt x="167591" y="34612"/>
                </a:lnTo>
                <a:lnTo>
                  <a:pt x="126955" y="59834"/>
                </a:lnTo>
                <a:lnTo>
                  <a:pt x="90820" y="90836"/>
                </a:lnTo>
                <a:lnTo>
                  <a:pt x="59826" y="126982"/>
                </a:lnTo>
                <a:lnTo>
                  <a:pt x="34608" y="167635"/>
                </a:lnTo>
                <a:lnTo>
                  <a:pt x="15806" y="212157"/>
                </a:lnTo>
                <a:lnTo>
                  <a:pt x="4058" y="259911"/>
                </a:lnTo>
                <a:lnTo>
                  <a:pt x="0" y="310261"/>
                </a:lnTo>
                <a:lnTo>
                  <a:pt x="1027" y="335703"/>
                </a:lnTo>
                <a:lnTo>
                  <a:pt x="9010" y="384810"/>
                </a:lnTo>
                <a:lnTo>
                  <a:pt x="24366" y="431016"/>
                </a:lnTo>
                <a:lnTo>
                  <a:pt x="46455" y="473680"/>
                </a:lnTo>
                <a:lnTo>
                  <a:pt x="74641" y="512163"/>
                </a:lnTo>
                <a:lnTo>
                  <a:pt x="108285" y="545826"/>
                </a:lnTo>
                <a:lnTo>
                  <a:pt x="146750" y="574030"/>
                </a:lnTo>
                <a:lnTo>
                  <a:pt x="189398" y="596136"/>
                </a:lnTo>
                <a:lnTo>
                  <a:pt x="235591" y="611503"/>
                </a:lnTo>
                <a:lnTo>
                  <a:pt x="284692" y="619493"/>
                </a:lnTo>
                <a:lnTo>
                  <a:pt x="310134" y="620521"/>
                </a:lnTo>
                <a:lnTo>
                  <a:pt x="335593" y="619493"/>
                </a:lnTo>
                <a:lnTo>
                  <a:pt x="384725" y="611503"/>
                </a:lnTo>
                <a:lnTo>
                  <a:pt x="430942" y="596136"/>
                </a:lnTo>
                <a:lnTo>
                  <a:pt x="473609" y="574030"/>
                </a:lnTo>
                <a:lnTo>
                  <a:pt x="512088" y="545826"/>
                </a:lnTo>
                <a:lnTo>
                  <a:pt x="545742" y="512163"/>
                </a:lnTo>
                <a:lnTo>
                  <a:pt x="573934" y="473680"/>
                </a:lnTo>
                <a:lnTo>
                  <a:pt x="596026" y="431016"/>
                </a:lnTo>
                <a:lnTo>
                  <a:pt x="611383" y="384810"/>
                </a:lnTo>
                <a:lnTo>
                  <a:pt x="619367" y="335703"/>
                </a:lnTo>
                <a:lnTo>
                  <a:pt x="620395" y="310261"/>
                </a:lnTo>
                <a:lnTo>
                  <a:pt x="619367" y="284801"/>
                </a:lnTo>
                <a:lnTo>
                  <a:pt x="611383" y="235669"/>
                </a:lnTo>
                <a:lnTo>
                  <a:pt x="596026" y="189452"/>
                </a:lnTo>
                <a:lnTo>
                  <a:pt x="573934" y="146785"/>
                </a:lnTo>
                <a:lnTo>
                  <a:pt x="545742" y="108306"/>
                </a:lnTo>
                <a:lnTo>
                  <a:pt x="512088" y="74652"/>
                </a:lnTo>
                <a:lnTo>
                  <a:pt x="473609" y="46460"/>
                </a:lnTo>
                <a:lnTo>
                  <a:pt x="430942" y="24368"/>
                </a:lnTo>
                <a:lnTo>
                  <a:pt x="384725" y="9011"/>
                </a:lnTo>
                <a:lnTo>
                  <a:pt x="335593" y="1027"/>
                </a:lnTo>
                <a:lnTo>
                  <a:pt x="310134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9669" y="105643"/>
            <a:ext cx="6438265" cy="3724910"/>
          </a:xfrm>
          <a:custGeom>
            <a:avLst/>
            <a:gdLst/>
            <a:ahLst/>
            <a:cxnLst/>
            <a:rect l="l" t="t" r="r" b="b"/>
            <a:pathLst>
              <a:path w="6438265" h="3724910">
                <a:moveTo>
                  <a:pt x="585733" y="1226586"/>
                </a:moveTo>
                <a:lnTo>
                  <a:pt x="577908" y="1161864"/>
                </a:lnTo>
                <a:lnTo>
                  <a:pt x="576766" y="1097886"/>
                </a:lnTo>
                <a:lnTo>
                  <a:pt x="582084" y="1034881"/>
                </a:lnTo>
                <a:lnTo>
                  <a:pt x="593640" y="973078"/>
                </a:lnTo>
                <a:lnTo>
                  <a:pt x="611214" y="912708"/>
                </a:lnTo>
                <a:lnTo>
                  <a:pt x="634584" y="853999"/>
                </a:lnTo>
                <a:lnTo>
                  <a:pt x="663527" y="797182"/>
                </a:lnTo>
                <a:lnTo>
                  <a:pt x="697822" y="742485"/>
                </a:lnTo>
                <a:lnTo>
                  <a:pt x="737248" y="690138"/>
                </a:lnTo>
                <a:lnTo>
                  <a:pt x="781583" y="640370"/>
                </a:lnTo>
                <a:lnTo>
                  <a:pt x="830605" y="593412"/>
                </a:lnTo>
                <a:lnTo>
                  <a:pt x="884092" y="549492"/>
                </a:lnTo>
                <a:lnTo>
                  <a:pt x="941824" y="508839"/>
                </a:lnTo>
                <a:lnTo>
                  <a:pt x="1003578" y="471684"/>
                </a:lnTo>
                <a:lnTo>
                  <a:pt x="1069133" y="438256"/>
                </a:lnTo>
                <a:lnTo>
                  <a:pt x="1138266" y="408784"/>
                </a:lnTo>
                <a:lnTo>
                  <a:pt x="1210757" y="383497"/>
                </a:lnTo>
                <a:lnTo>
                  <a:pt x="1286384" y="362626"/>
                </a:lnTo>
                <a:lnTo>
                  <a:pt x="1364925" y="346399"/>
                </a:lnTo>
                <a:lnTo>
                  <a:pt x="1446158" y="335046"/>
                </a:lnTo>
                <a:lnTo>
                  <a:pt x="1513098" y="329634"/>
                </a:lnTo>
                <a:lnTo>
                  <a:pt x="1580041" y="327774"/>
                </a:lnTo>
                <a:lnTo>
                  <a:pt x="1613447" y="328165"/>
                </a:lnTo>
                <a:lnTo>
                  <a:pt x="1679989" y="331565"/>
                </a:lnTo>
                <a:lnTo>
                  <a:pt x="1745992" y="338426"/>
                </a:lnTo>
                <a:lnTo>
                  <a:pt x="1811239" y="348711"/>
                </a:lnTo>
                <a:lnTo>
                  <a:pt x="1875512" y="362385"/>
                </a:lnTo>
                <a:lnTo>
                  <a:pt x="1938594" y="379409"/>
                </a:lnTo>
                <a:lnTo>
                  <a:pt x="2000269" y="399748"/>
                </a:lnTo>
                <a:lnTo>
                  <a:pt x="2060319" y="423366"/>
                </a:lnTo>
                <a:lnTo>
                  <a:pt x="2089667" y="436392"/>
                </a:lnTo>
                <a:lnTo>
                  <a:pt x="2122525" y="392009"/>
                </a:lnTo>
                <a:lnTo>
                  <a:pt x="2159231" y="350532"/>
                </a:lnTo>
                <a:lnTo>
                  <a:pt x="2199509" y="312028"/>
                </a:lnTo>
                <a:lnTo>
                  <a:pt x="2243083" y="276566"/>
                </a:lnTo>
                <a:lnTo>
                  <a:pt x="2289676" y="244210"/>
                </a:lnTo>
                <a:lnTo>
                  <a:pt x="2339012" y="215028"/>
                </a:lnTo>
                <a:lnTo>
                  <a:pt x="2390816" y="189086"/>
                </a:lnTo>
                <a:lnTo>
                  <a:pt x="2444810" y="166451"/>
                </a:lnTo>
                <a:lnTo>
                  <a:pt x="2500718" y="147191"/>
                </a:lnTo>
                <a:lnTo>
                  <a:pt x="2558265" y="131370"/>
                </a:lnTo>
                <a:lnTo>
                  <a:pt x="2617174" y="119057"/>
                </a:lnTo>
                <a:lnTo>
                  <a:pt x="2677169" y="110317"/>
                </a:lnTo>
                <a:lnTo>
                  <a:pt x="2737973" y="105218"/>
                </a:lnTo>
                <a:lnTo>
                  <a:pt x="2799311" y="103826"/>
                </a:lnTo>
                <a:lnTo>
                  <a:pt x="2860906" y="106208"/>
                </a:lnTo>
                <a:lnTo>
                  <a:pt x="2922482" y="112431"/>
                </a:lnTo>
                <a:lnTo>
                  <a:pt x="2983763" y="122560"/>
                </a:lnTo>
                <a:lnTo>
                  <a:pt x="3044472" y="136664"/>
                </a:lnTo>
                <a:lnTo>
                  <a:pt x="3104333" y="154807"/>
                </a:lnTo>
                <a:lnTo>
                  <a:pt x="3163071" y="177058"/>
                </a:lnTo>
                <a:lnTo>
                  <a:pt x="3198831" y="193030"/>
                </a:lnTo>
                <a:lnTo>
                  <a:pt x="3233454" y="210403"/>
                </a:lnTo>
                <a:lnTo>
                  <a:pt x="3266875" y="229144"/>
                </a:lnTo>
                <a:lnTo>
                  <a:pt x="3309453" y="256198"/>
                </a:lnTo>
                <a:lnTo>
                  <a:pt x="3339814" y="277994"/>
                </a:lnTo>
                <a:lnTo>
                  <a:pt x="3366616" y="241984"/>
                </a:lnTo>
                <a:lnTo>
                  <a:pt x="3396535" y="208204"/>
                </a:lnTo>
                <a:lnTo>
                  <a:pt x="3429352" y="176719"/>
                </a:lnTo>
                <a:lnTo>
                  <a:pt x="3464848" y="147592"/>
                </a:lnTo>
                <a:lnTo>
                  <a:pt x="3502804" y="120886"/>
                </a:lnTo>
                <a:lnTo>
                  <a:pt x="3543003" y="96666"/>
                </a:lnTo>
                <a:lnTo>
                  <a:pt x="3585226" y="74995"/>
                </a:lnTo>
                <a:lnTo>
                  <a:pt x="3629254" y="55936"/>
                </a:lnTo>
                <a:lnTo>
                  <a:pt x="3674868" y="39553"/>
                </a:lnTo>
                <a:lnTo>
                  <a:pt x="3721850" y="25909"/>
                </a:lnTo>
                <a:lnTo>
                  <a:pt x="3769981" y="15068"/>
                </a:lnTo>
                <a:lnTo>
                  <a:pt x="3819044" y="7094"/>
                </a:lnTo>
                <a:lnTo>
                  <a:pt x="3868818" y="2050"/>
                </a:lnTo>
                <a:lnTo>
                  <a:pt x="3919086" y="0"/>
                </a:lnTo>
                <a:lnTo>
                  <a:pt x="3969629" y="1006"/>
                </a:lnTo>
                <a:lnTo>
                  <a:pt x="4020229" y="5134"/>
                </a:lnTo>
                <a:lnTo>
                  <a:pt x="4070667" y="12446"/>
                </a:lnTo>
                <a:lnTo>
                  <a:pt x="4120724" y="23005"/>
                </a:lnTo>
                <a:lnTo>
                  <a:pt x="4170182" y="36876"/>
                </a:lnTo>
                <a:lnTo>
                  <a:pt x="4218822" y="54122"/>
                </a:lnTo>
                <a:lnTo>
                  <a:pt x="4258036" y="70880"/>
                </a:lnTo>
                <a:lnTo>
                  <a:pt x="4295591" y="89670"/>
                </a:lnTo>
                <a:lnTo>
                  <a:pt x="4331372" y="110414"/>
                </a:lnTo>
                <a:lnTo>
                  <a:pt x="4365263" y="133035"/>
                </a:lnTo>
                <a:lnTo>
                  <a:pt x="4397148" y="157457"/>
                </a:lnTo>
                <a:lnTo>
                  <a:pt x="4426911" y="183602"/>
                </a:lnTo>
                <a:lnTo>
                  <a:pt x="4445517" y="201950"/>
                </a:lnTo>
                <a:lnTo>
                  <a:pt x="4485669" y="167599"/>
                </a:lnTo>
                <a:lnTo>
                  <a:pt x="4528530" y="136414"/>
                </a:lnTo>
                <a:lnTo>
                  <a:pt x="4573838" y="108412"/>
                </a:lnTo>
                <a:lnTo>
                  <a:pt x="4621332" y="83610"/>
                </a:lnTo>
                <a:lnTo>
                  <a:pt x="4670747" y="62024"/>
                </a:lnTo>
                <a:lnTo>
                  <a:pt x="4721823" y="43672"/>
                </a:lnTo>
                <a:lnTo>
                  <a:pt x="4774297" y="28571"/>
                </a:lnTo>
                <a:lnTo>
                  <a:pt x="4827907" y="16738"/>
                </a:lnTo>
                <a:lnTo>
                  <a:pt x="4882390" y="8189"/>
                </a:lnTo>
                <a:lnTo>
                  <a:pt x="4937483" y="2941"/>
                </a:lnTo>
                <a:lnTo>
                  <a:pt x="4992925" y="1013"/>
                </a:lnTo>
                <a:lnTo>
                  <a:pt x="5048454" y="2419"/>
                </a:lnTo>
                <a:lnTo>
                  <a:pt x="5103807" y="7178"/>
                </a:lnTo>
                <a:lnTo>
                  <a:pt x="5158721" y="15307"/>
                </a:lnTo>
                <a:lnTo>
                  <a:pt x="5212934" y="26821"/>
                </a:lnTo>
                <a:lnTo>
                  <a:pt x="5266185" y="41739"/>
                </a:lnTo>
                <a:lnTo>
                  <a:pt x="5318210" y="60078"/>
                </a:lnTo>
                <a:lnTo>
                  <a:pt x="5368748" y="81853"/>
                </a:lnTo>
                <a:lnTo>
                  <a:pt x="5417535" y="107083"/>
                </a:lnTo>
                <a:lnTo>
                  <a:pt x="5464311" y="135783"/>
                </a:lnTo>
                <a:lnTo>
                  <a:pt x="5501448" y="162338"/>
                </a:lnTo>
                <a:lnTo>
                  <a:pt x="5535990" y="190714"/>
                </a:lnTo>
                <a:lnTo>
                  <a:pt x="5567850" y="220788"/>
                </a:lnTo>
                <a:lnTo>
                  <a:pt x="5596940" y="252441"/>
                </a:lnTo>
                <a:lnTo>
                  <a:pt x="5623172" y="285548"/>
                </a:lnTo>
                <a:lnTo>
                  <a:pt x="5646459" y="319989"/>
                </a:lnTo>
                <a:lnTo>
                  <a:pt x="5666714" y="355642"/>
                </a:lnTo>
                <a:lnTo>
                  <a:pt x="5683848" y="392384"/>
                </a:lnTo>
                <a:lnTo>
                  <a:pt x="5697774" y="430095"/>
                </a:lnTo>
                <a:lnTo>
                  <a:pt x="5708405" y="468650"/>
                </a:lnTo>
                <a:lnTo>
                  <a:pt x="5770517" y="484159"/>
                </a:lnTo>
                <a:lnTo>
                  <a:pt x="5829886" y="503274"/>
                </a:lnTo>
                <a:lnTo>
                  <a:pt x="5886367" y="525798"/>
                </a:lnTo>
                <a:lnTo>
                  <a:pt x="5939817" y="551531"/>
                </a:lnTo>
                <a:lnTo>
                  <a:pt x="5990093" y="580276"/>
                </a:lnTo>
                <a:lnTo>
                  <a:pt x="6037051" y="611834"/>
                </a:lnTo>
                <a:lnTo>
                  <a:pt x="6080547" y="646008"/>
                </a:lnTo>
                <a:lnTo>
                  <a:pt x="6120438" y="682600"/>
                </a:lnTo>
                <a:lnTo>
                  <a:pt x="6156580" y="721411"/>
                </a:lnTo>
                <a:lnTo>
                  <a:pt x="6188830" y="762243"/>
                </a:lnTo>
                <a:lnTo>
                  <a:pt x="6217044" y="804898"/>
                </a:lnTo>
                <a:lnTo>
                  <a:pt x="6241079" y="849178"/>
                </a:lnTo>
                <a:lnTo>
                  <a:pt x="6260792" y="894885"/>
                </a:lnTo>
                <a:lnTo>
                  <a:pt x="6276038" y="941821"/>
                </a:lnTo>
                <a:lnTo>
                  <a:pt x="6286674" y="989787"/>
                </a:lnTo>
                <a:lnTo>
                  <a:pt x="6292556" y="1038586"/>
                </a:lnTo>
                <a:lnTo>
                  <a:pt x="6293542" y="1088019"/>
                </a:lnTo>
                <a:lnTo>
                  <a:pt x="6289487" y="1137888"/>
                </a:lnTo>
                <a:lnTo>
                  <a:pt x="6280248" y="1187996"/>
                </a:lnTo>
                <a:lnTo>
                  <a:pt x="6265681" y="1238143"/>
                </a:lnTo>
                <a:lnTo>
                  <a:pt x="6246944" y="1285139"/>
                </a:lnTo>
                <a:lnTo>
                  <a:pt x="6229867" y="1319501"/>
                </a:lnTo>
                <a:lnTo>
                  <a:pt x="6277518" y="1372933"/>
                </a:lnTo>
                <a:lnTo>
                  <a:pt x="6318890" y="1428327"/>
                </a:lnTo>
                <a:lnTo>
                  <a:pt x="6354030" y="1485396"/>
                </a:lnTo>
                <a:lnTo>
                  <a:pt x="6382985" y="1543854"/>
                </a:lnTo>
                <a:lnTo>
                  <a:pt x="6405804" y="1603414"/>
                </a:lnTo>
                <a:lnTo>
                  <a:pt x="6422532" y="1663791"/>
                </a:lnTo>
                <a:lnTo>
                  <a:pt x="6433218" y="1724699"/>
                </a:lnTo>
                <a:lnTo>
                  <a:pt x="6437909" y="1785851"/>
                </a:lnTo>
                <a:lnTo>
                  <a:pt x="6436652" y="1846962"/>
                </a:lnTo>
                <a:lnTo>
                  <a:pt x="6429495" y="1907745"/>
                </a:lnTo>
                <a:lnTo>
                  <a:pt x="6416485" y="1967914"/>
                </a:lnTo>
                <a:lnTo>
                  <a:pt x="6397668" y="2027183"/>
                </a:lnTo>
                <a:lnTo>
                  <a:pt x="6373094" y="2085266"/>
                </a:lnTo>
                <a:lnTo>
                  <a:pt x="6342808" y="2141878"/>
                </a:lnTo>
                <a:lnTo>
                  <a:pt x="6306859" y="2196731"/>
                </a:lnTo>
                <a:lnTo>
                  <a:pt x="6265293" y="2249540"/>
                </a:lnTo>
                <a:lnTo>
                  <a:pt x="6218158" y="2300018"/>
                </a:lnTo>
                <a:lnTo>
                  <a:pt x="6165501" y="2347880"/>
                </a:lnTo>
                <a:lnTo>
                  <a:pt x="6107370" y="2392840"/>
                </a:lnTo>
                <a:lnTo>
                  <a:pt x="6043812" y="2434610"/>
                </a:lnTo>
                <a:lnTo>
                  <a:pt x="6001853" y="2458715"/>
                </a:lnTo>
                <a:lnTo>
                  <a:pt x="5958488" y="2481021"/>
                </a:lnTo>
                <a:lnTo>
                  <a:pt x="5913813" y="2501499"/>
                </a:lnTo>
                <a:lnTo>
                  <a:pt x="5867922" y="2520117"/>
                </a:lnTo>
                <a:lnTo>
                  <a:pt x="5820911" y="2536845"/>
                </a:lnTo>
                <a:lnTo>
                  <a:pt x="5772875" y="2551654"/>
                </a:lnTo>
                <a:lnTo>
                  <a:pt x="5723910" y="2564511"/>
                </a:lnTo>
                <a:lnTo>
                  <a:pt x="5674110" y="2575387"/>
                </a:lnTo>
                <a:lnTo>
                  <a:pt x="5623571" y="2584252"/>
                </a:lnTo>
                <a:lnTo>
                  <a:pt x="5572388" y="2591074"/>
                </a:lnTo>
                <a:lnTo>
                  <a:pt x="5568968" y="2646655"/>
                </a:lnTo>
                <a:lnTo>
                  <a:pt x="5559999" y="2700964"/>
                </a:lnTo>
                <a:lnTo>
                  <a:pt x="5545704" y="2753828"/>
                </a:lnTo>
                <a:lnTo>
                  <a:pt x="5526308" y="2805073"/>
                </a:lnTo>
                <a:lnTo>
                  <a:pt x="5502034" y="2854526"/>
                </a:lnTo>
                <a:lnTo>
                  <a:pt x="5473105" y="2902015"/>
                </a:lnTo>
                <a:lnTo>
                  <a:pt x="5439744" y="2947366"/>
                </a:lnTo>
                <a:lnTo>
                  <a:pt x="5402175" y="2990407"/>
                </a:lnTo>
                <a:lnTo>
                  <a:pt x="5360622" y="3030964"/>
                </a:lnTo>
                <a:lnTo>
                  <a:pt x="5315308" y="3068864"/>
                </a:lnTo>
                <a:lnTo>
                  <a:pt x="5266456" y="3103935"/>
                </a:lnTo>
                <a:lnTo>
                  <a:pt x="5214291" y="3136002"/>
                </a:lnTo>
                <a:lnTo>
                  <a:pt x="5159034" y="3164893"/>
                </a:lnTo>
                <a:lnTo>
                  <a:pt x="5100910" y="3190436"/>
                </a:lnTo>
                <a:lnTo>
                  <a:pt x="5040143" y="3212456"/>
                </a:lnTo>
                <a:lnTo>
                  <a:pt x="4976955" y="3230781"/>
                </a:lnTo>
                <a:lnTo>
                  <a:pt x="4911570" y="3245237"/>
                </a:lnTo>
                <a:lnTo>
                  <a:pt x="4844212" y="3255652"/>
                </a:lnTo>
                <a:lnTo>
                  <a:pt x="4775104" y="3261853"/>
                </a:lnTo>
                <a:lnTo>
                  <a:pt x="4704470" y="3263666"/>
                </a:lnTo>
                <a:lnTo>
                  <a:pt x="4680666" y="3263255"/>
                </a:lnTo>
                <a:lnTo>
                  <a:pt x="4633265" y="3260890"/>
                </a:lnTo>
                <a:lnTo>
                  <a:pt x="4586225" y="3256487"/>
                </a:lnTo>
                <a:lnTo>
                  <a:pt x="4539650" y="3250068"/>
                </a:lnTo>
                <a:lnTo>
                  <a:pt x="4493643" y="3241657"/>
                </a:lnTo>
                <a:lnTo>
                  <a:pt x="4448308" y="3231275"/>
                </a:lnTo>
                <a:lnTo>
                  <a:pt x="4403749" y="3218947"/>
                </a:lnTo>
                <a:lnTo>
                  <a:pt x="4360070" y="3204695"/>
                </a:lnTo>
                <a:lnTo>
                  <a:pt x="4317373" y="3188541"/>
                </a:lnTo>
                <a:lnTo>
                  <a:pt x="4275763" y="3170510"/>
                </a:lnTo>
                <a:lnTo>
                  <a:pt x="4255398" y="3160796"/>
                </a:lnTo>
                <a:lnTo>
                  <a:pt x="4228332" y="3222366"/>
                </a:lnTo>
                <a:lnTo>
                  <a:pt x="4195584" y="3281064"/>
                </a:lnTo>
                <a:lnTo>
                  <a:pt x="4157478" y="3336752"/>
                </a:lnTo>
                <a:lnTo>
                  <a:pt x="4114334" y="3389296"/>
                </a:lnTo>
                <a:lnTo>
                  <a:pt x="4066477" y="3438557"/>
                </a:lnTo>
                <a:lnTo>
                  <a:pt x="4014229" y="3484400"/>
                </a:lnTo>
                <a:lnTo>
                  <a:pt x="3957913" y="3526688"/>
                </a:lnTo>
                <a:lnTo>
                  <a:pt x="3897851" y="3565284"/>
                </a:lnTo>
                <a:lnTo>
                  <a:pt x="3834366" y="3600052"/>
                </a:lnTo>
                <a:lnTo>
                  <a:pt x="3767781" y="3630855"/>
                </a:lnTo>
                <a:lnTo>
                  <a:pt x="3698419" y="3657557"/>
                </a:lnTo>
                <a:lnTo>
                  <a:pt x="3626602" y="3680020"/>
                </a:lnTo>
                <a:lnTo>
                  <a:pt x="3552652" y="3698109"/>
                </a:lnTo>
                <a:lnTo>
                  <a:pt x="3476893" y="3711687"/>
                </a:lnTo>
                <a:lnTo>
                  <a:pt x="3399648" y="3720616"/>
                </a:lnTo>
                <a:lnTo>
                  <a:pt x="3321239" y="3724762"/>
                </a:lnTo>
                <a:lnTo>
                  <a:pt x="3241988" y="3723986"/>
                </a:lnTo>
                <a:lnTo>
                  <a:pt x="3162219" y="3718153"/>
                </a:lnTo>
                <a:lnTo>
                  <a:pt x="3082254" y="3707126"/>
                </a:lnTo>
                <a:lnTo>
                  <a:pt x="3002416" y="3690767"/>
                </a:lnTo>
                <a:lnTo>
                  <a:pt x="2936566" y="3673005"/>
                </a:lnTo>
                <a:lnTo>
                  <a:pt x="2872728" y="3651800"/>
                </a:lnTo>
                <a:lnTo>
                  <a:pt x="2811097" y="3627266"/>
                </a:lnTo>
                <a:lnTo>
                  <a:pt x="2751872" y="3599518"/>
                </a:lnTo>
                <a:lnTo>
                  <a:pt x="2695251" y="3568673"/>
                </a:lnTo>
                <a:lnTo>
                  <a:pt x="2641429" y="3534844"/>
                </a:lnTo>
                <a:lnTo>
                  <a:pt x="2590605" y="3498147"/>
                </a:lnTo>
                <a:lnTo>
                  <a:pt x="2542977" y="3458697"/>
                </a:lnTo>
                <a:lnTo>
                  <a:pt x="2498740" y="3416609"/>
                </a:lnTo>
                <a:lnTo>
                  <a:pt x="2458094" y="3371997"/>
                </a:lnTo>
                <a:lnTo>
                  <a:pt x="2375373" y="3407814"/>
                </a:lnTo>
                <a:lnTo>
                  <a:pt x="2290626" y="3437747"/>
                </a:lnTo>
                <a:lnTo>
                  <a:pt x="2204257" y="3461874"/>
                </a:lnTo>
                <a:lnTo>
                  <a:pt x="2116674" y="3480277"/>
                </a:lnTo>
                <a:lnTo>
                  <a:pt x="2028282" y="3493034"/>
                </a:lnTo>
                <a:lnTo>
                  <a:pt x="1939487" y="3500227"/>
                </a:lnTo>
                <a:lnTo>
                  <a:pt x="1850696" y="3501935"/>
                </a:lnTo>
                <a:lnTo>
                  <a:pt x="1762313" y="3498238"/>
                </a:lnTo>
                <a:lnTo>
                  <a:pt x="1674745" y="3489215"/>
                </a:lnTo>
                <a:lnTo>
                  <a:pt x="1588398" y="3474947"/>
                </a:lnTo>
                <a:lnTo>
                  <a:pt x="1503678" y="3455513"/>
                </a:lnTo>
                <a:lnTo>
                  <a:pt x="1420991" y="3430995"/>
                </a:lnTo>
                <a:lnTo>
                  <a:pt x="1340742" y="3401470"/>
                </a:lnTo>
                <a:lnTo>
                  <a:pt x="1263338" y="3367020"/>
                </a:lnTo>
                <a:lnTo>
                  <a:pt x="1189185" y="3327724"/>
                </a:lnTo>
                <a:lnTo>
                  <a:pt x="1118689" y="3283662"/>
                </a:lnTo>
                <a:lnTo>
                  <a:pt x="1052255" y="3234915"/>
                </a:lnTo>
                <a:lnTo>
                  <a:pt x="990290" y="3181561"/>
                </a:lnTo>
                <a:lnTo>
                  <a:pt x="933199" y="3123681"/>
                </a:lnTo>
                <a:lnTo>
                  <a:pt x="881389" y="3061355"/>
                </a:lnTo>
                <a:lnTo>
                  <a:pt x="869197" y="3044972"/>
                </a:lnTo>
                <a:lnTo>
                  <a:pt x="816083" y="3048178"/>
                </a:lnTo>
                <a:lnTo>
                  <a:pt x="763659" y="3048002"/>
                </a:lnTo>
                <a:lnTo>
                  <a:pt x="712110" y="3044562"/>
                </a:lnTo>
                <a:lnTo>
                  <a:pt x="661622" y="3037970"/>
                </a:lnTo>
                <a:lnTo>
                  <a:pt x="612379" y="3028343"/>
                </a:lnTo>
                <a:lnTo>
                  <a:pt x="564567" y="3015796"/>
                </a:lnTo>
                <a:lnTo>
                  <a:pt x="518370" y="3000444"/>
                </a:lnTo>
                <a:lnTo>
                  <a:pt x="473975" y="2982401"/>
                </a:lnTo>
                <a:lnTo>
                  <a:pt x="431566" y="2961783"/>
                </a:lnTo>
                <a:lnTo>
                  <a:pt x="391328" y="2938705"/>
                </a:lnTo>
                <a:lnTo>
                  <a:pt x="353446" y="2913282"/>
                </a:lnTo>
                <a:lnTo>
                  <a:pt x="318106" y="2885629"/>
                </a:lnTo>
                <a:lnTo>
                  <a:pt x="285493" y="2855861"/>
                </a:lnTo>
                <a:lnTo>
                  <a:pt x="255792" y="2824093"/>
                </a:lnTo>
                <a:lnTo>
                  <a:pt x="229188" y="2790441"/>
                </a:lnTo>
                <a:lnTo>
                  <a:pt x="205867" y="2755018"/>
                </a:lnTo>
                <a:lnTo>
                  <a:pt x="186013" y="2717941"/>
                </a:lnTo>
                <a:lnTo>
                  <a:pt x="169811" y="2679324"/>
                </a:lnTo>
                <a:lnTo>
                  <a:pt x="157448" y="2639283"/>
                </a:lnTo>
                <a:lnTo>
                  <a:pt x="149107" y="2597932"/>
                </a:lnTo>
                <a:lnTo>
                  <a:pt x="144930" y="2553235"/>
                </a:lnTo>
                <a:lnTo>
                  <a:pt x="144718" y="2530956"/>
                </a:lnTo>
                <a:lnTo>
                  <a:pt x="145742" y="2508763"/>
                </a:lnTo>
                <a:lnTo>
                  <a:pt x="151443" y="2464756"/>
                </a:lnTo>
                <a:lnTo>
                  <a:pt x="161933" y="2421453"/>
                </a:lnTo>
                <a:lnTo>
                  <a:pt x="177110" y="2379096"/>
                </a:lnTo>
                <a:lnTo>
                  <a:pt x="196875" y="2337923"/>
                </a:lnTo>
                <a:lnTo>
                  <a:pt x="221127" y="2298175"/>
                </a:lnTo>
                <a:lnTo>
                  <a:pt x="249764" y="2260092"/>
                </a:lnTo>
                <a:lnTo>
                  <a:pt x="282687" y="2223914"/>
                </a:lnTo>
                <a:lnTo>
                  <a:pt x="319795" y="2189881"/>
                </a:lnTo>
                <a:lnTo>
                  <a:pt x="275106" y="2167180"/>
                </a:lnTo>
                <a:lnTo>
                  <a:pt x="233547" y="2142097"/>
                </a:lnTo>
                <a:lnTo>
                  <a:pt x="195178" y="2114812"/>
                </a:lnTo>
                <a:lnTo>
                  <a:pt x="160058" y="2085506"/>
                </a:lnTo>
                <a:lnTo>
                  <a:pt x="128247" y="2054359"/>
                </a:lnTo>
                <a:lnTo>
                  <a:pt x="99804" y="2021551"/>
                </a:lnTo>
                <a:lnTo>
                  <a:pt x="74788" y="1987262"/>
                </a:lnTo>
                <a:lnTo>
                  <a:pt x="53259" y="1951674"/>
                </a:lnTo>
                <a:lnTo>
                  <a:pt x="35277" y="1914966"/>
                </a:lnTo>
                <a:lnTo>
                  <a:pt x="20900" y="1877319"/>
                </a:lnTo>
                <a:lnTo>
                  <a:pt x="10189" y="1838912"/>
                </a:lnTo>
                <a:lnTo>
                  <a:pt x="3202" y="1799926"/>
                </a:lnTo>
                <a:lnTo>
                  <a:pt x="0" y="1760542"/>
                </a:lnTo>
                <a:lnTo>
                  <a:pt x="640" y="1720940"/>
                </a:lnTo>
                <a:lnTo>
                  <a:pt x="5184" y="1681300"/>
                </a:lnTo>
                <a:lnTo>
                  <a:pt x="13690" y="1641802"/>
                </a:lnTo>
                <a:lnTo>
                  <a:pt x="26218" y="1602627"/>
                </a:lnTo>
                <a:lnTo>
                  <a:pt x="42828" y="1563955"/>
                </a:lnTo>
                <a:lnTo>
                  <a:pt x="63578" y="1525967"/>
                </a:lnTo>
                <a:lnTo>
                  <a:pt x="88528" y="1488841"/>
                </a:lnTo>
                <a:lnTo>
                  <a:pt x="122068" y="1448050"/>
                </a:lnTo>
                <a:lnTo>
                  <a:pt x="159981" y="1410295"/>
                </a:lnTo>
                <a:lnTo>
                  <a:pt x="201929" y="1375747"/>
                </a:lnTo>
                <a:lnTo>
                  <a:pt x="247577" y="1344580"/>
                </a:lnTo>
                <a:lnTo>
                  <a:pt x="296586" y="1316963"/>
                </a:lnTo>
                <a:lnTo>
                  <a:pt x="348620" y="1293068"/>
                </a:lnTo>
                <a:lnTo>
                  <a:pt x="403342" y="1273068"/>
                </a:lnTo>
                <a:lnTo>
                  <a:pt x="460416" y="1257133"/>
                </a:lnTo>
                <a:lnTo>
                  <a:pt x="519505" y="1245434"/>
                </a:lnTo>
                <a:lnTo>
                  <a:pt x="580272" y="1238143"/>
                </a:lnTo>
                <a:lnTo>
                  <a:pt x="585733" y="1226586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7694" y="4178920"/>
            <a:ext cx="206375" cy="207010"/>
          </a:xfrm>
          <a:custGeom>
            <a:avLst/>
            <a:gdLst/>
            <a:ahLst/>
            <a:cxnLst/>
            <a:rect l="l" t="t" r="r" b="b"/>
            <a:pathLst>
              <a:path w="206375" h="207010">
                <a:moveTo>
                  <a:pt x="205978" y="103265"/>
                </a:moveTo>
                <a:lnTo>
                  <a:pt x="197176" y="145093"/>
                </a:lnTo>
                <a:lnTo>
                  <a:pt x="173290" y="178759"/>
                </a:lnTo>
                <a:lnTo>
                  <a:pt x="138104" y="200492"/>
                </a:lnTo>
                <a:lnTo>
                  <a:pt x="110236" y="206491"/>
                </a:lnTo>
                <a:lnTo>
                  <a:pt x="94406" y="205606"/>
                </a:lnTo>
                <a:lnTo>
                  <a:pt x="52519" y="192493"/>
                </a:lnTo>
                <a:lnTo>
                  <a:pt x="21088" y="166325"/>
                </a:lnTo>
                <a:lnTo>
                  <a:pt x="2748" y="130484"/>
                </a:lnTo>
                <a:lnTo>
                  <a:pt x="0" y="116972"/>
                </a:lnTo>
                <a:lnTo>
                  <a:pt x="690" y="100285"/>
                </a:lnTo>
                <a:lnTo>
                  <a:pt x="12750" y="56674"/>
                </a:lnTo>
                <a:lnTo>
                  <a:pt x="37356" y="24209"/>
                </a:lnTo>
                <a:lnTo>
                  <a:pt x="71375" y="4779"/>
                </a:lnTo>
                <a:lnTo>
                  <a:pt x="97735" y="0"/>
                </a:lnTo>
                <a:lnTo>
                  <a:pt x="113126" y="952"/>
                </a:lnTo>
                <a:lnTo>
                  <a:pt x="154151" y="14528"/>
                </a:lnTo>
                <a:lnTo>
                  <a:pt x="185082" y="41435"/>
                </a:lnTo>
                <a:lnTo>
                  <a:pt x="202875" y="78135"/>
                </a:lnTo>
                <a:lnTo>
                  <a:pt x="205978" y="103265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6690" y="3948176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20" h="414020">
                <a:moveTo>
                  <a:pt x="413638" y="206883"/>
                </a:moveTo>
                <a:lnTo>
                  <a:pt x="407628" y="256563"/>
                </a:lnTo>
                <a:lnTo>
                  <a:pt x="390554" y="301892"/>
                </a:lnTo>
                <a:lnTo>
                  <a:pt x="363852" y="341431"/>
                </a:lnTo>
                <a:lnTo>
                  <a:pt x="328956" y="373742"/>
                </a:lnTo>
                <a:lnTo>
                  <a:pt x="287301" y="397388"/>
                </a:lnTo>
                <a:lnTo>
                  <a:pt x="240323" y="410932"/>
                </a:lnTo>
                <a:lnTo>
                  <a:pt x="206756" y="413638"/>
                </a:lnTo>
                <a:lnTo>
                  <a:pt x="189800" y="412953"/>
                </a:lnTo>
                <a:lnTo>
                  <a:pt x="141410" y="403096"/>
                </a:lnTo>
                <a:lnTo>
                  <a:pt x="97852" y="382658"/>
                </a:lnTo>
                <a:lnTo>
                  <a:pt x="60563" y="353075"/>
                </a:lnTo>
                <a:lnTo>
                  <a:pt x="30980" y="315786"/>
                </a:lnTo>
                <a:lnTo>
                  <a:pt x="10542" y="272228"/>
                </a:lnTo>
                <a:lnTo>
                  <a:pt x="685" y="223838"/>
                </a:lnTo>
                <a:lnTo>
                  <a:pt x="0" y="206883"/>
                </a:lnTo>
                <a:lnTo>
                  <a:pt x="685" y="189909"/>
                </a:lnTo>
                <a:lnTo>
                  <a:pt x="10542" y="141475"/>
                </a:lnTo>
                <a:lnTo>
                  <a:pt x="30980" y="97887"/>
                </a:lnTo>
                <a:lnTo>
                  <a:pt x="60563" y="60579"/>
                </a:lnTo>
                <a:lnTo>
                  <a:pt x="97852" y="30985"/>
                </a:lnTo>
                <a:lnTo>
                  <a:pt x="141410" y="10543"/>
                </a:lnTo>
                <a:lnTo>
                  <a:pt x="189800" y="685"/>
                </a:lnTo>
                <a:lnTo>
                  <a:pt x="206756" y="0"/>
                </a:lnTo>
                <a:lnTo>
                  <a:pt x="223729" y="685"/>
                </a:lnTo>
                <a:lnTo>
                  <a:pt x="272163" y="10543"/>
                </a:lnTo>
                <a:lnTo>
                  <a:pt x="315751" y="30985"/>
                </a:lnTo>
                <a:lnTo>
                  <a:pt x="353060" y="60578"/>
                </a:lnTo>
                <a:lnTo>
                  <a:pt x="382653" y="97887"/>
                </a:lnTo>
                <a:lnTo>
                  <a:pt x="403095" y="141475"/>
                </a:lnTo>
                <a:lnTo>
                  <a:pt x="412953" y="189909"/>
                </a:lnTo>
                <a:lnTo>
                  <a:pt x="413638" y="206883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9715" y="3538347"/>
            <a:ext cx="620395" cy="621030"/>
          </a:xfrm>
          <a:custGeom>
            <a:avLst/>
            <a:gdLst/>
            <a:ahLst/>
            <a:cxnLst/>
            <a:rect l="l" t="t" r="r" b="b"/>
            <a:pathLst>
              <a:path w="620395" h="621029">
                <a:moveTo>
                  <a:pt x="620395" y="310261"/>
                </a:moveTo>
                <a:lnTo>
                  <a:pt x="616336" y="360579"/>
                </a:lnTo>
                <a:lnTo>
                  <a:pt x="604587" y="408316"/>
                </a:lnTo>
                <a:lnTo>
                  <a:pt x="585782" y="452830"/>
                </a:lnTo>
                <a:lnTo>
                  <a:pt x="560560" y="493484"/>
                </a:lnTo>
                <a:lnTo>
                  <a:pt x="529558" y="529637"/>
                </a:lnTo>
                <a:lnTo>
                  <a:pt x="493412" y="560651"/>
                </a:lnTo>
                <a:lnTo>
                  <a:pt x="452759" y="585885"/>
                </a:lnTo>
                <a:lnTo>
                  <a:pt x="408237" y="604701"/>
                </a:lnTo>
                <a:lnTo>
                  <a:pt x="360483" y="616460"/>
                </a:lnTo>
                <a:lnTo>
                  <a:pt x="310134" y="620521"/>
                </a:lnTo>
                <a:lnTo>
                  <a:pt x="284692" y="619493"/>
                </a:lnTo>
                <a:lnTo>
                  <a:pt x="235591" y="611503"/>
                </a:lnTo>
                <a:lnTo>
                  <a:pt x="189398" y="596136"/>
                </a:lnTo>
                <a:lnTo>
                  <a:pt x="146750" y="574030"/>
                </a:lnTo>
                <a:lnTo>
                  <a:pt x="108285" y="545826"/>
                </a:lnTo>
                <a:lnTo>
                  <a:pt x="74641" y="512163"/>
                </a:lnTo>
                <a:lnTo>
                  <a:pt x="46455" y="473680"/>
                </a:lnTo>
                <a:lnTo>
                  <a:pt x="24366" y="431016"/>
                </a:lnTo>
                <a:lnTo>
                  <a:pt x="9010" y="384810"/>
                </a:lnTo>
                <a:lnTo>
                  <a:pt x="1027" y="335703"/>
                </a:lnTo>
                <a:lnTo>
                  <a:pt x="0" y="310261"/>
                </a:lnTo>
                <a:lnTo>
                  <a:pt x="1027" y="284801"/>
                </a:lnTo>
                <a:lnTo>
                  <a:pt x="9010" y="235669"/>
                </a:lnTo>
                <a:lnTo>
                  <a:pt x="24366" y="189452"/>
                </a:lnTo>
                <a:lnTo>
                  <a:pt x="46455" y="146785"/>
                </a:lnTo>
                <a:lnTo>
                  <a:pt x="74641" y="108306"/>
                </a:lnTo>
                <a:lnTo>
                  <a:pt x="108285" y="74652"/>
                </a:lnTo>
                <a:lnTo>
                  <a:pt x="146750" y="46460"/>
                </a:lnTo>
                <a:lnTo>
                  <a:pt x="189398" y="24368"/>
                </a:lnTo>
                <a:lnTo>
                  <a:pt x="235591" y="9011"/>
                </a:lnTo>
                <a:lnTo>
                  <a:pt x="284692" y="1027"/>
                </a:lnTo>
                <a:lnTo>
                  <a:pt x="310134" y="0"/>
                </a:lnTo>
                <a:lnTo>
                  <a:pt x="335593" y="1027"/>
                </a:lnTo>
                <a:lnTo>
                  <a:pt x="384725" y="9011"/>
                </a:lnTo>
                <a:lnTo>
                  <a:pt x="430942" y="24368"/>
                </a:lnTo>
                <a:lnTo>
                  <a:pt x="473609" y="46460"/>
                </a:lnTo>
                <a:lnTo>
                  <a:pt x="512088" y="74652"/>
                </a:lnTo>
                <a:lnTo>
                  <a:pt x="545742" y="108306"/>
                </a:lnTo>
                <a:lnTo>
                  <a:pt x="573934" y="146785"/>
                </a:lnTo>
                <a:lnTo>
                  <a:pt x="596026" y="189452"/>
                </a:lnTo>
                <a:lnTo>
                  <a:pt x="611383" y="235669"/>
                </a:lnTo>
                <a:lnTo>
                  <a:pt x="619367" y="284801"/>
                </a:lnTo>
                <a:lnTo>
                  <a:pt x="620395" y="310261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6323" y="2281047"/>
            <a:ext cx="377190" cy="70485"/>
          </a:xfrm>
          <a:custGeom>
            <a:avLst/>
            <a:gdLst/>
            <a:ahLst/>
            <a:cxnLst/>
            <a:rect l="l" t="t" r="r" b="b"/>
            <a:pathLst>
              <a:path w="377189" h="70485">
                <a:moveTo>
                  <a:pt x="377063" y="68706"/>
                </a:moveTo>
                <a:lnTo>
                  <a:pt x="357329" y="69685"/>
                </a:lnTo>
                <a:lnTo>
                  <a:pt x="337609" y="70184"/>
                </a:lnTo>
                <a:lnTo>
                  <a:pt x="317915" y="70206"/>
                </a:lnTo>
                <a:lnTo>
                  <a:pt x="298261" y="69754"/>
                </a:lnTo>
                <a:lnTo>
                  <a:pt x="259124" y="67435"/>
                </a:lnTo>
                <a:lnTo>
                  <a:pt x="220306" y="63249"/>
                </a:lnTo>
                <a:lnTo>
                  <a:pt x="181911" y="57213"/>
                </a:lnTo>
                <a:lnTo>
                  <a:pt x="144046" y="49349"/>
                </a:lnTo>
                <a:lnTo>
                  <a:pt x="106816" y="39675"/>
                </a:lnTo>
                <a:lnTo>
                  <a:pt x="70328" y="28213"/>
                </a:lnTo>
                <a:lnTo>
                  <a:pt x="17218" y="7708"/>
                </a:lnTo>
                <a:lnTo>
                  <a:pt x="0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24176" y="3101467"/>
            <a:ext cx="161925" cy="33020"/>
          </a:xfrm>
          <a:custGeom>
            <a:avLst/>
            <a:gdLst/>
            <a:ahLst/>
            <a:cxnLst/>
            <a:rect l="l" t="t" r="r" b="b"/>
            <a:pathLst>
              <a:path w="161925" h="33019">
                <a:moveTo>
                  <a:pt x="161822" y="0"/>
                </a:moveTo>
                <a:lnTo>
                  <a:pt x="113271" y="13536"/>
                </a:lnTo>
                <a:lnTo>
                  <a:pt x="63512" y="23973"/>
                </a:lnTo>
                <a:lnTo>
                  <a:pt x="25552" y="29742"/>
                </a:lnTo>
                <a:lnTo>
                  <a:pt x="12798" y="31269"/>
                </a:lnTo>
                <a:lnTo>
                  <a:pt x="0" y="32597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8986" y="3314501"/>
            <a:ext cx="98425" cy="148590"/>
          </a:xfrm>
          <a:custGeom>
            <a:avLst/>
            <a:gdLst/>
            <a:ahLst/>
            <a:cxnLst/>
            <a:rect l="l" t="t" r="r" b="b"/>
            <a:pathLst>
              <a:path w="98425" h="148589">
                <a:moveTo>
                  <a:pt x="98396" y="148153"/>
                </a:moveTo>
                <a:lnTo>
                  <a:pt x="74014" y="117810"/>
                </a:lnTo>
                <a:lnTo>
                  <a:pt x="51405" y="86675"/>
                </a:lnTo>
                <a:lnTo>
                  <a:pt x="24067" y="43981"/>
                </a:lnTo>
                <a:lnTo>
                  <a:pt x="5706" y="11112"/>
                </a:lnTo>
                <a:lnTo>
                  <a:pt x="0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07229" y="3088640"/>
            <a:ext cx="38735" cy="160655"/>
          </a:xfrm>
          <a:custGeom>
            <a:avLst/>
            <a:gdLst/>
            <a:ahLst/>
            <a:cxnLst/>
            <a:rect l="l" t="t" r="r" b="b"/>
            <a:pathLst>
              <a:path w="38735" h="160655">
                <a:moveTo>
                  <a:pt x="38224" y="0"/>
                </a:moveTo>
                <a:lnTo>
                  <a:pt x="30950" y="50068"/>
                </a:lnTo>
                <a:lnTo>
                  <a:pt x="19670" y="99601"/>
                </a:lnTo>
                <a:lnTo>
                  <a:pt x="8606" y="136326"/>
                </a:lnTo>
                <a:lnTo>
                  <a:pt x="4425" y="148476"/>
                </a:lnTo>
                <a:lnTo>
                  <a:pt x="0" y="160578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4505" y="2072005"/>
            <a:ext cx="484505" cy="615315"/>
          </a:xfrm>
          <a:custGeom>
            <a:avLst/>
            <a:gdLst/>
            <a:ahLst/>
            <a:cxnLst/>
            <a:rect l="l" t="t" r="r" b="b"/>
            <a:pathLst>
              <a:path w="484504" h="615314">
                <a:moveTo>
                  <a:pt x="0" y="0"/>
                </a:moveTo>
                <a:lnTo>
                  <a:pt x="43913" y="18087"/>
                </a:lnTo>
                <a:lnTo>
                  <a:pt x="86116" y="37970"/>
                </a:lnTo>
                <a:lnTo>
                  <a:pt x="126548" y="59571"/>
                </a:lnTo>
                <a:lnTo>
                  <a:pt x="165147" y="82814"/>
                </a:lnTo>
                <a:lnTo>
                  <a:pt x="201854" y="107620"/>
                </a:lnTo>
                <a:lnTo>
                  <a:pt x="236607" y="133913"/>
                </a:lnTo>
                <a:lnTo>
                  <a:pt x="269346" y="161616"/>
                </a:lnTo>
                <a:lnTo>
                  <a:pt x="300010" y="190652"/>
                </a:lnTo>
                <a:lnTo>
                  <a:pt x="328538" y="220943"/>
                </a:lnTo>
                <a:lnTo>
                  <a:pt x="354869" y="252412"/>
                </a:lnTo>
                <a:lnTo>
                  <a:pt x="378943" y="284982"/>
                </a:lnTo>
                <a:lnTo>
                  <a:pt x="400699" y="318576"/>
                </a:lnTo>
                <a:lnTo>
                  <a:pt x="420075" y="353117"/>
                </a:lnTo>
                <a:lnTo>
                  <a:pt x="437012" y="388528"/>
                </a:lnTo>
                <a:lnTo>
                  <a:pt x="451449" y="424731"/>
                </a:lnTo>
                <a:lnTo>
                  <a:pt x="463324" y="461650"/>
                </a:lnTo>
                <a:lnTo>
                  <a:pt x="472577" y="499206"/>
                </a:lnTo>
                <a:lnTo>
                  <a:pt x="479147" y="537324"/>
                </a:lnTo>
                <a:lnTo>
                  <a:pt x="482974" y="575925"/>
                </a:lnTo>
                <a:lnTo>
                  <a:pt x="483997" y="614934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60461" y="1416939"/>
            <a:ext cx="215900" cy="231140"/>
          </a:xfrm>
          <a:custGeom>
            <a:avLst/>
            <a:gdLst/>
            <a:ahLst/>
            <a:cxnLst/>
            <a:rect l="l" t="t" r="r" b="b"/>
            <a:pathLst>
              <a:path w="215900" h="231139">
                <a:moveTo>
                  <a:pt x="215519" y="0"/>
                </a:moveTo>
                <a:lnTo>
                  <a:pt x="192098" y="39356"/>
                </a:lnTo>
                <a:lnTo>
                  <a:pt x="165350" y="77219"/>
                </a:lnTo>
                <a:lnTo>
                  <a:pt x="135392" y="113470"/>
                </a:lnTo>
                <a:lnTo>
                  <a:pt x="102343" y="147986"/>
                </a:lnTo>
                <a:lnTo>
                  <a:pt x="66321" y="180647"/>
                </a:lnTo>
                <a:lnTo>
                  <a:pt x="27445" y="211332"/>
                </a:lnTo>
                <a:lnTo>
                  <a:pt x="13872" y="221101"/>
                </a:lnTo>
                <a:lnTo>
                  <a:pt x="0" y="230632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8964" y="561340"/>
            <a:ext cx="11430" cy="100965"/>
          </a:xfrm>
          <a:custGeom>
            <a:avLst/>
            <a:gdLst/>
            <a:ahLst/>
            <a:cxnLst/>
            <a:rect l="l" t="t" r="r" b="b"/>
            <a:pathLst>
              <a:path w="11429" h="100965">
                <a:moveTo>
                  <a:pt x="0" y="0"/>
                </a:moveTo>
                <a:lnTo>
                  <a:pt x="6901" y="37619"/>
                </a:lnTo>
                <a:lnTo>
                  <a:pt x="11185" y="88185"/>
                </a:lnTo>
                <a:lnTo>
                  <a:pt x="11371" y="100876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2791" y="304213"/>
            <a:ext cx="101600" cy="130175"/>
          </a:xfrm>
          <a:custGeom>
            <a:avLst/>
            <a:gdLst/>
            <a:ahLst/>
            <a:cxnLst/>
            <a:rect l="l" t="t" r="r" b="b"/>
            <a:pathLst>
              <a:path w="101600" h="130175">
                <a:moveTo>
                  <a:pt x="0" y="130126"/>
                </a:moveTo>
                <a:lnTo>
                  <a:pt x="26325" y="87835"/>
                </a:lnTo>
                <a:lnTo>
                  <a:pt x="56969" y="47471"/>
                </a:lnTo>
                <a:lnTo>
                  <a:pt x="82678" y="18571"/>
                </a:lnTo>
                <a:lnTo>
                  <a:pt x="91752" y="9214"/>
                </a:lnTo>
                <a:lnTo>
                  <a:pt x="101073" y="0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0282" y="384361"/>
            <a:ext cx="51435" cy="116205"/>
          </a:xfrm>
          <a:custGeom>
            <a:avLst/>
            <a:gdLst/>
            <a:ahLst/>
            <a:cxnLst/>
            <a:rect l="l" t="t" r="r" b="b"/>
            <a:pathLst>
              <a:path w="51435" h="116204">
                <a:moveTo>
                  <a:pt x="0" y="116145"/>
                </a:moveTo>
                <a:lnTo>
                  <a:pt x="16216" y="68520"/>
                </a:lnTo>
                <a:lnTo>
                  <a:pt x="32147" y="33764"/>
                </a:lnTo>
                <a:lnTo>
                  <a:pt x="44510" y="11135"/>
                </a:lnTo>
                <a:lnTo>
                  <a:pt x="51204" y="0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8575" y="541147"/>
            <a:ext cx="186055" cy="110489"/>
          </a:xfrm>
          <a:custGeom>
            <a:avLst/>
            <a:gdLst/>
            <a:ahLst/>
            <a:cxnLst/>
            <a:rect l="l" t="t" r="r" b="b"/>
            <a:pathLst>
              <a:path w="186054" h="110490">
                <a:moveTo>
                  <a:pt x="0" y="0"/>
                </a:moveTo>
                <a:lnTo>
                  <a:pt x="35106" y="17010"/>
                </a:lnTo>
                <a:lnTo>
                  <a:pt x="69278" y="35106"/>
                </a:lnTo>
                <a:lnTo>
                  <a:pt x="102472" y="54265"/>
                </a:lnTo>
                <a:lnTo>
                  <a:pt x="145135" y="81425"/>
                </a:lnTo>
                <a:lnTo>
                  <a:pt x="175877" y="102978"/>
                </a:lnTo>
                <a:lnTo>
                  <a:pt x="185877" y="110384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37642" y="1344530"/>
            <a:ext cx="31750" cy="110489"/>
          </a:xfrm>
          <a:custGeom>
            <a:avLst/>
            <a:gdLst/>
            <a:ahLst/>
            <a:cxnLst/>
            <a:rect l="l" t="t" r="r" b="b"/>
            <a:pathLst>
              <a:path w="31750" h="110490">
                <a:moveTo>
                  <a:pt x="31542" y="110000"/>
                </a:moveTo>
                <a:lnTo>
                  <a:pt x="18802" y="73732"/>
                </a:lnTo>
                <a:lnTo>
                  <a:pt x="8281" y="37044"/>
                </a:lnTo>
                <a:lnTo>
                  <a:pt x="2510" y="12384"/>
                </a:lnTo>
                <a:lnTo>
                  <a:pt x="0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7971" y="774167"/>
            <a:ext cx="8217534" cy="560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7075" marR="2602865" indent="1905" algn="ctr">
              <a:lnSpc>
                <a:spcPct val="87600"/>
              </a:lnSpc>
            </a:pP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3200" spc="-18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kö</a:t>
            </a:r>
            <a:r>
              <a:rPr sz="3200" spc="-15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yvtárakat</a:t>
            </a:r>
            <a:r>
              <a:rPr sz="3200" spc="-5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m az</a:t>
            </a:r>
            <a:r>
              <a:rPr sz="3200" spc="-1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yagi </a:t>
            </a:r>
            <a:r>
              <a:rPr sz="3200" spc="-5" dirty="0">
                <a:solidFill>
                  <a:srgbClr val="4A4A4A"/>
                </a:solidFill>
                <a:latin typeface="Arial"/>
                <a:cs typeface="Arial"/>
              </a:rPr>
              <a:t>meggondolá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v</a:t>
            </a:r>
            <a:r>
              <a:rPr sz="3200" spc="-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z</a:t>
            </a:r>
            <a:r>
              <a:rPr sz="3200" spc="-5" dirty="0">
                <a:solidFill>
                  <a:srgbClr val="4A4A4A"/>
                </a:solidFill>
                <a:latin typeface="Arial"/>
                <a:cs typeface="Arial"/>
              </a:rPr>
              <a:t>eti 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sősor</a:t>
            </a:r>
            <a:r>
              <a:rPr sz="3200" spc="-10" dirty="0">
                <a:solidFill>
                  <a:srgbClr val="4A4A4A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an</a:t>
            </a:r>
            <a:r>
              <a:rPr sz="3200" spc="-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4A4A4A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ő tech</a:t>
            </a:r>
            <a:r>
              <a:rPr sz="3200" spc="-15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4A4A4A"/>
                </a:solidFill>
                <a:latin typeface="Arial"/>
                <a:cs typeface="Arial"/>
              </a:rPr>
              <a:t>ó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gi</a:t>
            </a:r>
            <a:r>
              <a:rPr sz="3200" spc="-15" dirty="0">
                <a:solidFill>
                  <a:srgbClr val="4A4A4A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h</a:t>
            </a:r>
            <a:r>
              <a:rPr sz="3200" spc="-10" dirty="0">
                <a:solidFill>
                  <a:srgbClr val="4A4A4A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4A4A4A"/>
                </a:solidFill>
                <a:latin typeface="Arial"/>
                <a:cs typeface="Arial"/>
              </a:rPr>
              <a:t>z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39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5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4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dszerek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váln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yira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nyol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ltt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12700" indent="1242060">
              <a:lnSpc>
                <a:spcPct val="100000"/>
              </a:lnSpc>
              <a:spcBef>
                <a:spcPts val="15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gy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zmé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kép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12700" marR="5080" indent="2540" algn="ctr">
              <a:lnSpc>
                <a:spcPct val="104099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követni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tech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t,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kis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ál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h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lókat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új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tech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tá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asz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13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147" y="949837"/>
            <a:ext cx="2931160" cy="309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300" spc="-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300" spc="-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informat</a:t>
            </a:r>
            <a:r>
              <a:rPr sz="2300" spc="-10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ka</a:t>
            </a:r>
            <a:r>
              <a:rPr sz="2300" spc="-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új technoló</a:t>
            </a:r>
            <a:r>
              <a:rPr sz="2300" spc="-15" dirty="0">
                <a:solidFill>
                  <a:srgbClr val="E10074"/>
                </a:solidFill>
                <a:latin typeface="Arial"/>
                <a:cs typeface="Arial"/>
              </a:rPr>
              <a:t>g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iai</a:t>
            </a:r>
            <a:r>
              <a:rPr sz="2300" spc="-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ir</a:t>
            </a:r>
            <a:r>
              <a:rPr sz="2300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nyzat</a:t>
            </a:r>
            <a:r>
              <a:rPr sz="23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, am</a:t>
            </a:r>
            <a:r>
              <a:rPr sz="230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ly</a:t>
            </a:r>
            <a:r>
              <a:rPr sz="2300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hatéko</a:t>
            </a:r>
            <a:r>
              <a:rPr sz="2300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2300" spc="-180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, bőv</a:t>
            </a:r>
            <a:r>
              <a:rPr sz="2300" spc="-15" dirty="0">
                <a:solidFill>
                  <a:srgbClr val="E10074"/>
                </a:solidFill>
                <a:latin typeface="Arial"/>
                <a:cs typeface="Arial"/>
              </a:rPr>
              <a:t>í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thető</a:t>
            </a:r>
            <a:r>
              <a:rPr sz="2300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23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rug</a:t>
            </a:r>
            <a:r>
              <a:rPr sz="2300" spc="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lm</a:t>
            </a:r>
            <a:r>
              <a:rPr sz="2300" spc="-1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s kap</a:t>
            </a:r>
            <a:r>
              <a:rPr sz="2300" spc="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cit</a:t>
            </a:r>
            <a:r>
              <a:rPr sz="2300" spc="-1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st</a:t>
            </a:r>
            <a:r>
              <a:rPr sz="2300" spc="-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biztosít szolgá</a:t>
            </a:r>
            <a:r>
              <a:rPr sz="2300" spc="5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300" spc="-2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tá</a:t>
            </a:r>
            <a:r>
              <a:rPr sz="2300" spc="-2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ok igény</a:t>
            </a:r>
            <a:r>
              <a:rPr sz="2300" spc="5" dirty="0">
                <a:solidFill>
                  <a:srgbClr val="E10074"/>
                </a:solidFill>
                <a:latin typeface="Arial"/>
                <a:cs typeface="Arial"/>
              </a:rPr>
              <a:t>b</a:t>
            </a:r>
            <a:r>
              <a:rPr sz="23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300" spc="-1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ét</a:t>
            </a:r>
            <a:r>
              <a:rPr sz="2300" spc="-1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lé</a:t>
            </a:r>
            <a:r>
              <a:rPr sz="2300" spc="-15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ez</a:t>
            </a:r>
            <a:r>
              <a:rPr sz="2300" spc="-4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az interne</a:t>
            </a:r>
            <a:r>
              <a:rPr sz="2300" spc="-1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et</a:t>
            </a:r>
            <a:r>
              <a:rPr sz="2300" spc="-4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hasz</a:t>
            </a:r>
            <a:r>
              <a:rPr sz="2300" spc="5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álók szám</a:t>
            </a:r>
            <a:r>
              <a:rPr sz="2300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300" dirty="0">
                <a:solidFill>
                  <a:srgbClr val="E10074"/>
                </a:solidFill>
                <a:latin typeface="Arial"/>
                <a:cs typeface="Arial"/>
              </a:rPr>
              <a:t>ra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3488" y="0"/>
            <a:ext cx="6310884" cy="408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55214" y="6174702"/>
            <a:ext cx="6598284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6010">
              <a:lnSpc>
                <a:spcPct val="100000"/>
              </a:lnSpc>
            </a:pPr>
            <a:r>
              <a:rPr sz="1800" spc="-285" dirty="0">
                <a:solidFill>
                  <a:srgbClr val="4A4A4A"/>
                </a:solidFill>
                <a:latin typeface="Arial"/>
                <a:cs typeface="Arial"/>
                <a:hlinkClick r:id="rId4"/>
              </a:rPr>
              <a:t>Forrás:</a:t>
            </a:r>
            <a:r>
              <a:rPr sz="1800" spc="-220" dirty="0">
                <a:solidFill>
                  <a:srgbClr val="4A4A4A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195" dirty="0">
                <a:solidFill>
                  <a:srgbClr val="4A4A4A"/>
                </a:solidFill>
                <a:latin typeface="Arial"/>
                <a:cs typeface="Arial"/>
              </a:rPr>
              <a:t>https:</a:t>
            </a:r>
            <a:r>
              <a:rPr sz="1800" spc="-130" dirty="0">
                <a:solidFill>
                  <a:srgbClr val="4A4A4A"/>
                </a:solidFill>
                <a:latin typeface="Arial"/>
                <a:cs typeface="Arial"/>
              </a:rPr>
              <a:t>/</a:t>
            </a:r>
            <a:r>
              <a:rPr sz="1800" spc="30" dirty="0">
                <a:solidFill>
                  <a:srgbClr val="4A4A4A"/>
                </a:solidFill>
                <a:latin typeface="Arial"/>
                <a:cs typeface="Arial"/>
              </a:rPr>
              <a:t>/</a:t>
            </a:r>
            <a:r>
              <a:rPr sz="1800" spc="-275" dirty="0">
                <a:solidFill>
                  <a:srgbClr val="4A4A4A"/>
                </a:solidFill>
                <a:latin typeface="Arial"/>
                <a:cs typeface="Arial"/>
              </a:rPr>
              <a:t>h</a:t>
            </a:r>
            <a:r>
              <a:rPr sz="1800" spc="-270" dirty="0">
                <a:solidFill>
                  <a:srgbClr val="4A4A4A"/>
                </a:solidFill>
                <a:latin typeface="Arial"/>
                <a:cs typeface="Arial"/>
              </a:rPr>
              <a:t>u</a:t>
            </a:r>
            <a:r>
              <a:rPr sz="1800" spc="-195" dirty="0">
                <a:solidFill>
                  <a:srgbClr val="4A4A4A"/>
                </a:solidFill>
                <a:latin typeface="Arial"/>
                <a:cs typeface="Arial"/>
              </a:rPr>
              <a:t>.wi</a:t>
            </a:r>
            <a:r>
              <a:rPr sz="1800" spc="-229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800" spc="-254" dirty="0">
                <a:solidFill>
                  <a:srgbClr val="4A4A4A"/>
                </a:solidFill>
                <a:latin typeface="Arial"/>
                <a:cs typeface="Arial"/>
              </a:rPr>
              <a:t>ipedia</a:t>
            </a:r>
            <a:r>
              <a:rPr sz="1800" spc="-160" dirty="0">
                <a:solidFill>
                  <a:srgbClr val="4A4A4A"/>
                </a:solidFill>
                <a:latin typeface="Arial"/>
                <a:cs typeface="Arial"/>
              </a:rPr>
              <a:t>.</a:t>
            </a:r>
            <a:r>
              <a:rPr sz="1800" spc="-190" dirty="0">
                <a:solidFill>
                  <a:srgbClr val="4A4A4A"/>
                </a:solidFill>
                <a:latin typeface="Arial"/>
                <a:cs typeface="Arial"/>
              </a:rPr>
              <a:t>org/</a:t>
            </a:r>
            <a:r>
              <a:rPr sz="1800" spc="-175" dirty="0">
                <a:solidFill>
                  <a:srgbClr val="4A4A4A"/>
                </a:solidFill>
                <a:latin typeface="Arial"/>
                <a:cs typeface="Arial"/>
              </a:rPr>
              <a:t>wiki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593" rIns="0" bIns="0" rtlCol="0">
            <a:spAutoFit/>
          </a:bodyPr>
          <a:lstStyle/>
          <a:p>
            <a:pPr marL="92075">
              <a:lnSpc>
                <a:spcPts val="3810"/>
              </a:lnSpc>
            </a:pPr>
            <a:r>
              <a:rPr dirty="0">
                <a:latin typeface="Arial"/>
                <a:cs typeface="Arial"/>
              </a:rPr>
              <a:t>Clo</a:t>
            </a:r>
            <a:r>
              <a:rPr spc="-20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/>
              <a:t>/ </a:t>
            </a:r>
            <a:r>
              <a:rPr spc="-10" dirty="0"/>
              <a:t>f</a:t>
            </a:r>
            <a:r>
              <a:rPr dirty="0"/>
              <a:t>e</a:t>
            </a:r>
            <a:r>
              <a:rPr spc="-10" dirty="0"/>
              <a:t>l</a:t>
            </a:r>
            <a:r>
              <a:rPr dirty="0"/>
              <a:t>hő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0121" y="4249420"/>
          <a:ext cx="9236519" cy="2565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2A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2A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2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43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aa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Sof</a:t>
                      </a:r>
                      <a:r>
                        <a:rPr sz="1800" b="1" spc="-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3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800" b="1" spc="-3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4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ice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ftv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rt</a:t>
                      </a:r>
                      <a:r>
                        <a:rPr sz="1800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bé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rl</a:t>
                      </a:r>
                      <a:r>
                        <a:rPr sz="1800" spc="-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2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fiz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tés</a:t>
                      </a:r>
                      <a:r>
                        <a:rPr sz="1800" spc="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800" spc="-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2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 á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ta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lába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2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tml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tok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2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ker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sztül 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asz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2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ész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vel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032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Platform</a:t>
                      </a:r>
                      <a:r>
                        <a:rPr sz="1800" b="1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a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 a S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4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ice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159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Az a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ka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maz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üz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tetés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2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szüks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kör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2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tet b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ztosítj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heavy" spc="-49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ter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h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e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l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és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e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l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o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sztáss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a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5"/>
                        </a:rPr>
                        <a:t>l</a:t>
                      </a:r>
                      <a:r>
                        <a:rPr sz="1800" u="heavy" spc="3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heavy" spc="-49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fel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a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d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a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tátvéte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l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l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e</a:t>
                      </a:r>
                      <a:r>
                        <a:rPr sz="1800" u="heavy" spc="-5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6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, kez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fel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ü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2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 re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dsz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2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zto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sá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frissí</a:t>
                      </a:r>
                      <a:r>
                        <a:rPr sz="1800" spc="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vel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Ia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Infr</a:t>
                      </a:r>
                      <a:r>
                        <a:rPr sz="1800" b="1" spc="-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tru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ture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 S</a:t>
                      </a:r>
                      <a:r>
                        <a:rPr sz="1800" b="1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4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ice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u="heavy" spc="-50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heavy" spc="-4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V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irt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uá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l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i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s</a:t>
                      </a:r>
                      <a:r>
                        <a:rPr sz="1800" u="heavy" spc="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ha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r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d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v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e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7"/>
                        </a:rPr>
                        <a:t>rt</a:t>
                      </a:r>
                      <a:r>
                        <a:rPr sz="1800" u="heavy" spc="1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4"/>
                        </a:rPr>
                        <a:t>sz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4"/>
                        </a:rPr>
                        <a:t>e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4"/>
                        </a:rPr>
                        <a:t>rv</a:t>
                      </a:r>
                      <a:r>
                        <a:rPr sz="1800" u="heavy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4"/>
                        </a:rPr>
                        <a:t>e</a:t>
                      </a:r>
                      <a:r>
                        <a:rPr sz="1800" u="heavy" dirty="0">
                          <a:solidFill>
                            <a:srgbClr val="E10074"/>
                          </a:solidFill>
                          <a:latin typeface="Arial"/>
                          <a:cs typeface="Arial"/>
                          <a:hlinkClick r:id="rId4"/>
                        </a:rPr>
                        <a:t>rt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k-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tár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3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t,</a:t>
                      </a:r>
                      <a:r>
                        <a:rPr sz="1800" spc="4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há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ka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cso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t,</a:t>
                      </a:r>
                      <a:r>
                        <a:rPr sz="1800" spc="15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számítási k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citást) szo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Arial"/>
                          <a:cs typeface="Arial"/>
                        </a:rPr>
                        <a:t>ltat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14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9936" y="0"/>
            <a:ext cx="1325880" cy="1461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560" y="1587246"/>
            <a:ext cx="3263265" cy="649605"/>
          </a:xfrm>
          <a:custGeom>
            <a:avLst/>
            <a:gdLst/>
            <a:ahLst/>
            <a:cxnLst/>
            <a:rect l="l" t="t" r="r" b="b"/>
            <a:pathLst>
              <a:path w="3263265" h="649605">
                <a:moveTo>
                  <a:pt x="3154677" y="0"/>
                </a:moveTo>
                <a:lnTo>
                  <a:pt x="107471" y="2"/>
                </a:lnTo>
                <a:lnTo>
                  <a:pt x="65612" y="8696"/>
                </a:lnTo>
                <a:lnTo>
                  <a:pt x="31453" y="31910"/>
                </a:lnTo>
                <a:lnTo>
                  <a:pt x="8434" y="66220"/>
                </a:lnTo>
                <a:lnTo>
                  <a:pt x="46" y="107473"/>
                </a:lnTo>
                <a:lnTo>
                  <a:pt x="0" y="541750"/>
                </a:lnTo>
                <a:lnTo>
                  <a:pt x="1074" y="556360"/>
                </a:lnTo>
                <a:lnTo>
                  <a:pt x="15002" y="596049"/>
                </a:lnTo>
                <a:lnTo>
                  <a:pt x="42307" y="626868"/>
                </a:lnTo>
                <a:lnTo>
                  <a:pt x="79550" y="645393"/>
                </a:lnTo>
                <a:lnTo>
                  <a:pt x="108201" y="649223"/>
                </a:lnTo>
                <a:lnTo>
                  <a:pt x="3155408" y="649221"/>
                </a:lnTo>
                <a:lnTo>
                  <a:pt x="3197294" y="640527"/>
                </a:lnTo>
                <a:lnTo>
                  <a:pt x="3231449" y="617313"/>
                </a:lnTo>
                <a:lnTo>
                  <a:pt x="3254453" y="583003"/>
                </a:lnTo>
                <a:lnTo>
                  <a:pt x="3262832" y="541750"/>
                </a:lnTo>
                <a:lnTo>
                  <a:pt x="3262879" y="107473"/>
                </a:lnTo>
                <a:lnTo>
                  <a:pt x="3261805" y="92863"/>
                </a:lnTo>
                <a:lnTo>
                  <a:pt x="3247891" y="53174"/>
                </a:lnTo>
                <a:lnTo>
                  <a:pt x="3220598" y="22355"/>
                </a:lnTo>
                <a:lnTo>
                  <a:pt x="3183350" y="3830"/>
                </a:lnTo>
                <a:lnTo>
                  <a:pt x="3154677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558" y="1587246"/>
            <a:ext cx="3263265" cy="649605"/>
          </a:xfrm>
          <a:custGeom>
            <a:avLst/>
            <a:gdLst/>
            <a:ahLst/>
            <a:cxnLst/>
            <a:rect l="l" t="t" r="r" b="b"/>
            <a:pathLst>
              <a:path w="3263265" h="649605">
                <a:moveTo>
                  <a:pt x="0" y="108203"/>
                </a:moveTo>
                <a:lnTo>
                  <a:pt x="8437" y="66220"/>
                </a:lnTo>
                <a:lnTo>
                  <a:pt x="31455" y="31910"/>
                </a:lnTo>
                <a:lnTo>
                  <a:pt x="65614" y="8696"/>
                </a:lnTo>
                <a:lnTo>
                  <a:pt x="107474" y="2"/>
                </a:lnTo>
                <a:lnTo>
                  <a:pt x="3154680" y="0"/>
                </a:lnTo>
                <a:lnTo>
                  <a:pt x="3169315" y="978"/>
                </a:lnTo>
                <a:lnTo>
                  <a:pt x="3209122" y="14645"/>
                </a:lnTo>
                <a:lnTo>
                  <a:pt x="3240113" y="41746"/>
                </a:lnTo>
                <a:lnTo>
                  <a:pt x="3258867" y="78859"/>
                </a:lnTo>
                <a:lnTo>
                  <a:pt x="3262883" y="541019"/>
                </a:lnTo>
                <a:lnTo>
                  <a:pt x="3261905" y="555655"/>
                </a:lnTo>
                <a:lnTo>
                  <a:pt x="3248238" y="595462"/>
                </a:lnTo>
                <a:lnTo>
                  <a:pt x="3221137" y="626453"/>
                </a:lnTo>
                <a:lnTo>
                  <a:pt x="3184024" y="645207"/>
                </a:lnTo>
                <a:lnTo>
                  <a:pt x="108204" y="649223"/>
                </a:lnTo>
                <a:lnTo>
                  <a:pt x="93581" y="648245"/>
                </a:lnTo>
                <a:lnTo>
                  <a:pt x="53790" y="634578"/>
                </a:lnTo>
                <a:lnTo>
                  <a:pt x="22789" y="607477"/>
                </a:lnTo>
                <a:lnTo>
                  <a:pt x="4021" y="570364"/>
                </a:lnTo>
                <a:lnTo>
                  <a:pt x="0" y="108203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8068" y="1765719"/>
            <a:ext cx="22123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sted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szto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2658" y="1500378"/>
            <a:ext cx="5511165" cy="1774189"/>
          </a:xfrm>
          <a:custGeom>
            <a:avLst/>
            <a:gdLst/>
            <a:ahLst/>
            <a:cxnLst/>
            <a:rect l="l" t="t" r="r" b="b"/>
            <a:pathLst>
              <a:path w="5511165" h="1774189">
                <a:moveTo>
                  <a:pt x="0" y="295656"/>
                </a:moveTo>
                <a:lnTo>
                  <a:pt x="3868" y="247690"/>
                </a:lnTo>
                <a:lnTo>
                  <a:pt x="15069" y="202192"/>
                </a:lnTo>
                <a:lnTo>
                  <a:pt x="32993" y="159769"/>
                </a:lnTo>
                <a:lnTo>
                  <a:pt x="57034" y="121029"/>
                </a:lnTo>
                <a:lnTo>
                  <a:pt x="86582" y="86582"/>
                </a:lnTo>
                <a:lnTo>
                  <a:pt x="121029" y="57034"/>
                </a:lnTo>
                <a:lnTo>
                  <a:pt x="159769" y="32993"/>
                </a:lnTo>
                <a:lnTo>
                  <a:pt x="202192" y="15069"/>
                </a:lnTo>
                <a:lnTo>
                  <a:pt x="247690" y="3868"/>
                </a:lnTo>
                <a:lnTo>
                  <a:pt x="295655" y="0"/>
                </a:lnTo>
                <a:lnTo>
                  <a:pt x="5215127" y="0"/>
                </a:lnTo>
                <a:lnTo>
                  <a:pt x="5263093" y="3868"/>
                </a:lnTo>
                <a:lnTo>
                  <a:pt x="5308591" y="15069"/>
                </a:lnTo>
                <a:lnTo>
                  <a:pt x="5351014" y="32993"/>
                </a:lnTo>
                <a:lnTo>
                  <a:pt x="5389754" y="57034"/>
                </a:lnTo>
                <a:lnTo>
                  <a:pt x="5424201" y="86582"/>
                </a:lnTo>
                <a:lnTo>
                  <a:pt x="5453749" y="121029"/>
                </a:lnTo>
                <a:lnTo>
                  <a:pt x="5477790" y="159769"/>
                </a:lnTo>
                <a:lnTo>
                  <a:pt x="5495714" y="202192"/>
                </a:lnTo>
                <a:lnTo>
                  <a:pt x="5506915" y="247690"/>
                </a:lnTo>
                <a:lnTo>
                  <a:pt x="5510784" y="295656"/>
                </a:lnTo>
                <a:lnTo>
                  <a:pt x="5510784" y="1478280"/>
                </a:lnTo>
                <a:lnTo>
                  <a:pt x="5506915" y="1526245"/>
                </a:lnTo>
                <a:lnTo>
                  <a:pt x="5495714" y="1571743"/>
                </a:lnTo>
                <a:lnTo>
                  <a:pt x="5477790" y="1614166"/>
                </a:lnTo>
                <a:lnTo>
                  <a:pt x="5453749" y="1652906"/>
                </a:lnTo>
                <a:lnTo>
                  <a:pt x="5424201" y="1687353"/>
                </a:lnTo>
                <a:lnTo>
                  <a:pt x="5389754" y="1716901"/>
                </a:lnTo>
                <a:lnTo>
                  <a:pt x="5351014" y="1740942"/>
                </a:lnTo>
                <a:lnTo>
                  <a:pt x="5308591" y="1758866"/>
                </a:lnTo>
                <a:lnTo>
                  <a:pt x="5263093" y="1770067"/>
                </a:lnTo>
                <a:lnTo>
                  <a:pt x="5215127" y="1773936"/>
                </a:lnTo>
                <a:lnTo>
                  <a:pt x="295655" y="1773936"/>
                </a:lnTo>
                <a:lnTo>
                  <a:pt x="247690" y="1770067"/>
                </a:lnTo>
                <a:lnTo>
                  <a:pt x="202192" y="1758866"/>
                </a:lnTo>
                <a:lnTo>
                  <a:pt x="159769" y="1740942"/>
                </a:lnTo>
                <a:lnTo>
                  <a:pt x="121029" y="1716901"/>
                </a:lnTo>
                <a:lnTo>
                  <a:pt x="86582" y="1687353"/>
                </a:lnTo>
                <a:lnTo>
                  <a:pt x="57034" y="1652906"/>
                </a:lnTo>
                <a:lnTo>
                  <a:pt x="32993" y="1614166"/>
                </a:lnTo>
                <a:lnTo>
                  <a:pt x="15069" y="1571743"/>
                </a:lnTo>
                <a:lnTo>
                  <a:pt x="3868" y="1526245"/>
                </a:lnTo>
                <a:lnTo>
                  <a:pt x="0" y="1478280"/>
                </a:lnTo>
                <a:lnTo>
                  <a:pt x="0" y="295656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84267" y="1726239"/>
            <a:ext cx="500443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66115">
              <a:lnSpc>
                <a:spcPct val="100000"/>
              </a:lnSpc>
            </a:pPr>
            <a:r>
              <a:rPr sz="1800" spc="-35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re</a:t>
            </a:r>
            <a:r>
              <a:rPr sz="1800" spc="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Inter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rary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10074"/>
                </a:solidFill>
                <a:latin typeface="Arial"/>
                <a:cs typeface="Arial"/>
              </a:rPr>
              <a:t>Loan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re Ma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nt</a:t>
            </a:r>
            <a:r>
              <a:rPr sz="18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rvic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 (WMS), OLIB;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S; Bi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ot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ec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;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IL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scov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1800" spc="-160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18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FirstSe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rch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EZpr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E10074"/>
                </a:solidFill>
                <a:latin typeface="Arial"/>
                <a:cs typeface="Arial"/>
              </a:rPr>
              <a:t>x</a:t>
            </a:r>
            <a:r>
              <a:rPr sz="1800" spc="-15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,</a:t>
            </a:r>
            <a:r>
              <a:rPr sz="1800" spc="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CON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EN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E10074"/>
                </a:solidFill>
                <a:latin typeface="Arial"/>
                <a:cs typeface="Arial"/>
              </a:rPr>
              <a:t>m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,</a:t>
            </a:r>
            <a:r>
              <a:rPr sz="1800" spc="-3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Qu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stio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Wise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7400" y="217932"/>
            <a:ext cx="4889500" cy="969644"/>
          </a:xfrm>
          <a:prstGeom prst="rect">
            <a:avLst/>
          </a:prstGeom>
          <a:solidFill>
            <a:srgbClr val="E10074"/>
          </a:solidFill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LC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Integrá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kö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vtá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endParaRPr sz="28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45"/>
              </a:spcBef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hő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0697" y="2599182"/>
            <a:ext cx="993775" cy="696595"/>
          </a:xfrm>
          <a:custGeom>
            <a:avLst/>
            <a:gdLst/>
            <a:ahLst/>
            <a:cxnLst/>
            <a:rect l="l" t="t" r="r" b="b"/>
            <a:pathLst>
              <a:path w="993775" h="696595">
                <a:moveTo>
                  <a:pt x="0" y="348234"/>
                </a:moveTo>
                <a:lnTo>
                  <a:pt x="6502" y="291759"/>
                </a:lnTo>
                <a:lnTo>
                  <a:pt x="25328" y="238182"/>
                </a:lnTo>
                <a:lnTo>
                  <a:pt x="55455" y="188220"/>
                </a:lnTo>
                <a:lnTo>
                  <a:pt x="95859" y="142591"/>
                </a:lnTo>
                <a:lnTo>
                  <a:pt x="145518" y="102012"/>
                </a:lnTo>
                <a:lnTo>
                  <a:pt x="203408" y="67202"/>
                </a:lnTo>
                <a:lnTo>
                  <a:pt x="268506" y="38878"/>
                </a:lnTo>
                <a:lnTo>
                  <a:pt x="339791" y="17757"/>
                </a:lnTo>
                <a:lnTo>
                  <a:pt x="377433" y="10123"/>
                </a:lnTo>
                <a:lnTo>
                  <a:pt x="416237" y="4559"/>
                </a:lnTo>
                <a:lnTo>
                  <a:pt x="456077" y="1154"/>
                </a:lnTo>
                <a:lnTo>
                  <a:pt x="496824" y="0"/>
                </a:lnTo>
                <a:lnTo>
                  <a:pt x="537570" y="1154"/>
                </a:lnTo>
                <a:lnTo>
                  <a:pt x="577410" y="4559"/>
                </a:lnTo>
                <a:lnTo>
                  <a:pt x="616214" y="10123"/>
                </a:lnTo>
                <a:lnTo>
                  <a:pt x="653856" y="17757"/>
                </a:lnTo>
                <a:lnTo>
                  <a:pt x="725141" y="38878"/>
                </a:lnTo>
                <a:lnTo>
                  <a:pt x="790239" y="67202"/>
                </a:lnTo>
                <a:lnTo>
                  <a:pt x="848129" y="102012"/>
                </a:lnTo>
                <a:lnTo>
                  <a:pt x="897788" y="142591"/>
                </a:lnTo>
                <a:lnTo>
                  <a:pt x="938192" y="188220"/>
                </a:lnTo>
                <a:lnTo>
                  <a:pt x="968319" y="238182"/>
                </a:lnTo>
                <a:lnTo>
                  <a:pt x="987145" y="291759"/>
                </a:lnTo>
                <a:lnTo>
                  <a:pt x="993648" y="348234"/>
                </a:lnTo>
                <a:lnTo>
                  <a:pt x="992001" y="376788"/>
                </a:lnTo>
                <a:lnTo>
                  <a:pt x="979208" y="431903"/>
                </a:lnTo>
                <a:lnTo>
                  <a:pt x="954604" y="483762"/>
                </a:lnTo>
                <a:lnTo>
                  <a:pt x="919211" y="531648"/>
                </a:lnTo>
                <a:lnTo>
                  <a:pt x="874051" y="574842"/>
                </a:lnTo>
                <a:lnTo>
                  <a:pt x="820149" y="612626"/>
                </a:lnTo>
                <a:lnTo>
                  <a:pt x="758527" y="644283"/>
                </a:lnTo>
                <a:lnTo>
                  <a:pt x="690208" y="669095"/>
                </a:lnTo>
                <a:lnTo>
                  <a:pt x="616214" y="686344"/>
                </a:lnTo>
                <a:lnTo>
                  <a:pt x="577410" y="691908"/>
                </a:lnTo>
                <a:lnTo>
                  <a:pt x="537570" y="695313"/>
                </a:lnTo>
                <a:lnTo>
                  <a:pt x="496824" y="696468"/>
                </a:lnTo>
                <a:lnTo>
                  <a:pt x="456077" y="695313"/>
                </a:lnTo>
                <a:lnTo>
                  <a:pt x="416237" y="691908"/>
                </a:lnTo>
                <a:lnTo>
                  <a:pt x="377433" y="686344"/>
                </a:lnTo>
                <a:lnTo>
                  <a:pt x="339791" y="678710"/>
                </a:lnTo>
                <a:lnTo>
                  <a:pt x="268506" y="657589"/>
                </a:lnTo>
                <a:lnTo>
                  <a:pt x="203408" y="629265"/>
                </a:lnTo>
                <a:lnTo>
                  <a:pt x="145518" y="594455"/>
                </a:lnTo>
                <a:lnTo>
                  <a:pt x="95859" y="553876"/>
                </a:lnTo>
                <a:lnTo>
                  <a:pt x="55455" y="508247"/>
                </a:lnTo>
                <a:lnTo>
                  <a:pt x="25328" y="458285"/>
                </a:lnTo>
                <a:lnTo>
                  <a:pt x="6502" y="404708"/>
                </a:lnTo>
                <a:lnTo>
                  <a:pt x="0" y="348234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8378" y="2807174"/>
            <a:ext cx="4152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470" dirty="0">
                <a:solidFill>
                  <a:srgbClr val="4A4A4A"/>
                </a:solidFill>
                <a:latin typeface="Arial"/>
                <a:cs typeface="Arial"/>
              </a:rPr>
              <a:t>SaaS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13510" y="2451354"/>
            <a:ext cx="993775" cy="696595"/>
          </a:xfrm>
          <a:custGeom>
            <a:avLst/>
            <a:gdLst/>
            <a:ahLst/>
            <a:cxnLst/>
            <a:rect l="l" t="t" r="r" b="b"/>
            <a:pathLst>
              <a:path w="993775" h="696594">
                <a:moveTo>
                  <a:pt x="0" y="348234"/>
                </a:moveTo>
                <a:lnTo>
                  <a:pt x="6501" y="291759"/>
                </a:lnTo>
                <a:lnTo>
                  <a:pt x="25322" y="238182"/>
                </a:lnTo>
                <a:lnTo>
                  <a:pt x="55443" y="188220"/>
                </a:lnTo>
                <a:lnTo>
                  <a:pt x="95841" y="142591"/>
                </a:lnTo>
                <a:lnTo>
                  <a:pt x="145494" y="102012"/>
                </a:lnTo>
                <a:lnTo>
                  <a:pt x="203380" y="67202"/>
                </a:lnTo>
                <a:lnTo>
                  <a:pt x="268478" y="38878"/>
                </a:lnTo>
                <a:lnTo>
                  <a:pt x="339766" y="17757"/>
                </a:lnTo>
                <a:lnTo>
                  <a:pt x="377412" y="10123"/>
                </a:lnTo>
                <a:lnTo>
                  <a:pt x="416222" y="4559"/>
                </a:lnTo>
                <a:lnTo>
                  <a:pt x="456068" y="1154"/>
                </a:lnTo>
                <a:lnTo>
                  <a:pt x="496823" y="0"/>
                </a:lnTo>
                <a:lnTo>
                  <a:pt x="537579" y="1154"/>
                </a:lnTo>
                <a:lnTo>
                  <a:pt x="577425" y="4559"/>
                </a:lnTo>
                <a:lnTo>
                  <a:pt x="616235" y="10123"/>
                </a:lnTo>
                <a:lnTo>
                  <a:pt x="653881" y="17757"/>
                </a:lnTo>
                <a:lnTo>
                  <a:pt x="725169" y="38878"/>
                </a:lnTo>
                <a:lnTo>
                  <a:pt x="790267" y="67202"/>
                </a:lnTo>
                <a:lnTo>
                  <a:pt x="848153" y="102012"/>
                </a:lnTo>
                <a:lnTo>
                  <a:pt x="897806" y="142591"/>
                </a:lnTo>
                <a:lnTo>
                  <a:pt x="938204" y="188220"/>
                </a:lnTo>
                <a:lnTo>
                  <a:pt x="968325" y="238182"/>
                </a:lnTo>
                <a:lnTo>
                  <a:pt x="987146" y="291759"/>
                </a:lnTo>
                <a:lnTo>
                  <a:pt x="993647" y="348234"/>
                </a:lnTo>
                <a:lnTo>
                  <a:pt x="992001" y="376788"/>
                </a:lnTo>
                <a:lnTo>
                  <a:pt x="979212" y="431903"/>
                </a:lnTo>
                <a:lnTo>
                  <a:pt x="954613" y="483762"/>
                </a:lnTo>
                <a:lnTo>
                  <a:pt x="919226" y="531648"/>
                </a:lnTo>
                <a:lnTo>
                  <a:pt x="874073" y="574842"/>
                </a:lnTo>
                <a:lnTo>
                  <a:pt x="820175" y="612626"/>
                </a:lnTo>
                <a:lnTo>
                  <a:pt x="758555" y="644283"/>
                </a:lnTo>
                <a:lnTo>
                  <a:pt x="690235" y="669095"/>
                </a:lnTo>
                <a:lnTo>
                  <a:pt x="616235" y="686344"/>
                </a:lnTo>
                <a:lnTo>
                  <a:pt x="577425" y="691908"/>
                </a:lnTo>
                <a:lnTo>
                  <a:pt x="537579" y="695313"/>
                </a:lnTo>
                <a:lnTo>
                  <a:pt x="496823" y="696468"/>
                </a:lnTo>
                <a:lnTo>
                  <a:pt x="456068" y="695313"/>
                </a:lnTo>
                <a:lnTo>
                  <a:pt x="416222" y="691908"/>
                </a:lnTo>
                <a:lnTo>
                  <a:pt x="377412" y="686344"/>
                </a:lnTo>
                <a:lnTo>
                  <a:pt x="339766" y="678710"/>
                </a:lnTo>
                <a:lnTo>
                  <a:pt x="268478" y="657589"/>
                </a:lnTo>
                <a:lnTo>
                  <a:pt x="203380" y="629265"/>
                </a:lnTo>
                <a:lnTo>
                  <a:pt x="145494" y="594455"/>
                </a:lnTo>
                <a:lnTo>
                  <a:pt x="95841" y="553876"/>
                </a:lnTo>
                <a:lnTo>
                  <a:pt x="55443" y="508247"/>
                </a:lnTo>
                <a:lnTo>
                  <a:pt x="25322" y="458285"/>
                </a:lnTo>
                <a:lnTo>
                  <a:pt x="6501" y="404708"/>
                </a:lnTo>
                <a:lnTo>
                  <a:pt x="0" y="348234"/>
                </a:lnTo>
                <a:close/>
              </a:path>
            </a:pathLst>
          </a:custGeom>
          <a:ln w="1981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6973" y="2659092"/>
            <a:ext cx="4241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450" dirty="0">
                <a:solidFill>
                  <a:srgbClr val="4A4A4A"/>
                </a:solidFill>
                <a:latin typeface="Arial"/>
                <a:cs typeface="Arial"/>
              </a:rPr>
              <a:t>PaaS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93670" y="2599182"/>
            <a:ext cx="993775" cy="696595"/>
          </a:xfrm>
          <a:custGeom>
            <a:avLst/>
            <a:gdLst/>
            <a:ahLst/>
            <a:cxnLst/>
            <a:rect l="l" t="t" r="r" b="b"/>
            <a:pathLst>
              <a:path w="993775" h="696595">
                <a:moveTo>
                  <a:pt x="0" y="348234"/>
                </a:moveTo>
                <a:lnTo>
                  <a:pt x="6501" y="291759"/>
                </a:lnTo>
                <a:lnTo>
                  <a:pt x="25322" y="238182"/>
                </a:lnTo>
                <a:lnTo>
                  <a:pt x="55443" y="188220"/>
                </a:lnTo>
                <a:lnTo>
                  <a:pt x="95841" y="142591"/>
                </a:lnTo>
                <a:lnTo>
                  <a:pt x="145494" y="102012"/>
                </a:lnTo>
                <a:lnTo>
                  <a:pt x="203380" y="67202"/>
                </a:lnTo>
                <a:lnTo>
                  <a:pt x="268478" y="38878"/>
                </a:lnTo>
                <a:lnTo>
                  <a:pt x="339766" y="17757"/>
                </a:lnTo>
                <a:lnTo>
                  <a:pt x="377412" y="10123"/>
                </a:lnTo>
                <a:lnTo>
                  <a:pt x="416222" y="4559"/>
                </a:lnTo>
                <a:lnTo>
                  <a:pt x="456068" y="1154"/>
                </a:lnTo>
                <a:lnTo>
                  <a:pt x="496824" y="0"/>
                </a:lnTo>
                <a:lnTo>
                  <a:pt x="537579" y="1154"/>
                </a:lnTo>
                <a:lnTo>
                  <a:pt x="577425" y="4559"/>
                </a:lnTo>
                <a:lnTo>
                  <a:pt x="616235" y="10123"/>
                </a:lnTo>
                <a:lnTo>
                  <a:pt x="653881" y="17757"/>
                </a:lnTo>
                <a:lnTo>
                  <a:pt x="725169" y="38878"/>
                </a:lnTo>
                <a:lnTo>
                  <a:pt x="790267" y="67202"/>
                </a:lnTo>
                <a:lnTo>
                  <a:pt x="848153" y="102012"/>
                </a:lnTo>
                <a:lnTo>
                  <a:pt x="897806" y="142591"/>
                </a:lnTo>
                <a:lnTo>
                  <a:pt x="938204" y="188220"/>
                </a:lnTo>
                <a:lnTo>
                  <a:pt x="968325" y="238182"/>
                </a:lnTo>
                <a:lnTo>
                  <a:pt x="987146" y="291759"/>
                </a:lnTo>
                <a:lnTo>
                  <a:pt x="993647" y="348234"/>
                </a:lnTo>
                <a:lnTo>
                  <a:pt x="992001" y="376788"/>
                </a:lnTo>
                <a:lnTo>
                  <a:pt x="979212" y="431903"/>
                </a:lnTo>
                <a:lnTo>
                  <a:pt x="954613" y="483762"/>
                </a:lnTo>
                <a:lnTo>
                  <a:pt x="919226" y="531648"/>
                </a:lnTo>
                <a:lnTo>
                  <a:pt x="874073" y="574842"/>
                </a:lnTo>
                <a:lnTo>
                  <a:pt x="820175" y="612626"/>
                </a:lnTo>
                <a:lnTo>
                  <a:pt x="758555" y="644283"/>
                </a:lnTo>
                <a:lnTo>
                  <a:pt x="690235" y="669095"/>
                </a:lnTo>
                <a:lnTo>
                  <a:pt x="616235" y="686344"/>
                </a:lnTo>
                <a:lnTo>
                  <a:pt x="577425" y="691908"/>
                </a:lnTo>
                <a:lnTo>
                  <a:pt x="537579" y="695313"/>
                </a:lnTo>
                <a:lnTo>
                  <a:pt x="496824" y="696468"/>
                </a:lnTo>
                <a:lnTo>
                  <a:pt x="456068" y="695313"/>
                </a:lnTo>
                <a:lnTo>
                  <a:pt x="416222" y="691908"/>
                </a:lnTo>
                <a:lnTo>
                  <a:pt x="377412" y="686344"/>
                </a:lnTo>
                <a:lnTo>
                  <a:pt x="339766" y="678710"/>
                </a:lnTo>
                <a:lnTo>
                  <a:pt x="268478" y="657589"/>
                </a:lnTo>
                <a:lnTo>
                  <a:pt x="203380" y="629265"/>
                </a:lnTo>
                <a:lnTo>
                  <a:pt x="145494" y="594455"/>
                </a:lnTo>
                <a:lnTo>
                  <a:pt x="95841" y="553876"/>
                </a:lnTo>
                <a:lnTo>
                  <a:pt x="55443" y="508247"/>
                </a:lnTo>
                <a:lnTo>
                  <a:pt x="25322" y="458285"/>
                </a:lnTo>
                <a:lnTo>
                  <a:pt x="6501" y="404708"/>
                </a:lnTo>
                <a:lnTo>
                  <a:pt x="0" y="348234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03295" y="2807174"/>
            <a:ext cx="3746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60" dirty="0">
                <a:solidFill>
                  <a:srgbClr val="4A4A4A"/>
                </a:solidFill>
                <a:latin typeface="Arial"/>
                <a:cs typeface="Arial"/>
              </a:rPr>
              <a:t>Ia</a:t>
            </a:r>
            <a:r>
              <a:rPr sz="2000" b="1" spc="-33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2000" b="1" spc="-575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7522" y="2236470"/>
            <a:ext cx="1158240" cy="363220"/>
          </a:xfrm>
          <a:custGeom>
            <a:avLst/>
            <a:gdLst/>
            <a:ahLst/>
            <a:cxnLst/>
            <a:rect l="l" t="t" r="r" b="b"/>
            <a:pathLst>
              <a:path w="1158239" h="363219">
                <a:moveTo>
                  <a:pt x="1157986" y="0"/>
                </a:moveTo>
                <a:lnTo>
                  <a:pt x="0" y="362712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5761" y="2236470"/>
            <a:ext cx="1285875" cy="363220"/>
          </a:xfrm>
          <a:custGeom>
            <a:avLst/>
            <a:gdLst/>
            <a:ahLst/>
            <a:cxnLst/>
            <a:rect l="l" t="t" r="r" b="b"/>
            <a:pathLst>
              <a:path w="1285875" h="363219">
                <a:moveTo>
                  <a:pt x="0" y="0"/>
                </a:moveTo>
                <a:lnTo>
                  <a:pt x="1285367" y="362712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5761" y="2236470"/>
            <a:ext cx="5080" cy="214629"/>
          </a:xfrm>
          <a:custGeom>
            <a:avLst/>
            <a:gdLst/>
            <a:ahLst/>
            <a:cxnLst/>
            <a:rect l="l" t="t" r="r" b="b"/>
            <a:pathLst>
              <a:path w="5080" h="214630">
                <a:moveTo>
                  <a:pt x="0" y="0"/>
                </a:moveTo>
                <a:lnTo>
                  <a:pt x="5080" y="214503"/>
                </a:lnTo>
              </a:path>
            </a:pathLst>
          </a:custGeom>
          <a:ln w="380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9802" y="1585722"/>
            <a:ext cx="609600" cy="741045"/>
          </a:xfrm>
          <a:custGeom>
            <a:avLst/>
            <a:gdLst/>
            <a:ahLst/>
            <a:cxnLst/>
            <a:rect l="l" t="t" r="r" b="b"/>
            <a:pathLst>
              <a:path w="609600" h="741044">
                <a:moveTo>
                  <a:pt x="304800" y="0"/>
                </a:moveTo>
                <a:lnTo>
                  <a:pt x="304800" y="185165"/>
                </a:lnTo>
                <a:lnTo>
                  <a:pt x="0" y="185165"/>
                </a:lnTo>
                <a:lnTo>
                  <a:pt x="0" y="555497"/>
                </a:lnTo>
                <a:lnTo>
                  <a:pt x="304800" y="555497"/>
                </a:lnTo>
                <a:lnTo>
                  <a:pt x="304800" y="740663"/>
                </a:lnTo>
                <a:lnTo>
                  <a:pt x="609600" y="370331"/>
                </a:lnTo>
                <a:lnTo>
                  <a:pt x="304800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9802" y="1585722"/>
            <a:ext cx="609600" cy="741045"/>
          </a:xfrm>
          <a:custGeom>
            <a:avLst/>
            <a:gdLst/>
            <a:ahLst/>
            <a:cxnLst/>
            <a:rect l="l" t="t" r="r" b="b"/>
            <a:pathLst>
              <a:path w="609600" h="741044">
                <a:moveTo>
                  <a:pt x="0" y="185165"/>
                </a:moveTo>
                <a:lnTo>
                  <a:pt x="304800" y="185165"/>
                </a:lnTo>
                <a:lnTo>
                  <a:pt x="304800" y="0"/>
                </a:lnTo>
                <a:lnTo>
                  <a:pt x="609600" y="370331"/>
                </a:lnTo>
                <a:lnTo>
                  <a:pt x="304800" y="740663"/>
                </a:lnTo>
                <a:lnTo>
                  <a:pt x="304800" y="555497"/>
                </a:lnTo>
                <a:lnTo>
                  <a:pt x="0" y="555497"/>
                </a:lnTo>
                <a:lnTo>
                  <a:pt x="0" y="185165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0361" y="3696461"/>
            <a:ext cx="1673860" cy="1468120"/>
          </a:xfrm>
          <a:custGeom>
            <a:avLst/>
            <a:gdLst/>
            <a:ahLst/>
            <a:cxnLst/>
            <a:rect l="l" t="t" r="r" b="b"/>
            <a:pathLst>
              <a:path w="1673859" h="1468120">
                <a:moveTo>
                  <a:pt x="1428750" y="0"/>
                </a:moveTo>
                <a:lnTo>
                  <a:pt x="244602" y="0"/>
                </a:lnTo>
                <a:lnTo>
                  <a:pt x="224535" y="810"/>
                </a:lnTo>
                <a:lnTo>
                  <a:pt x="185808" y="7106"/>
                </a:lnTo>
                <a:lnTo>
                  <a:pt x="149375" y="19216"/>
                </a:lnTo>
                <a:lnTo>
                  <a:pt x="100126" y="47183"/>
                </a:lnTo>
                <a:lnTo>
                  <a:pt x="58867" y="85402"/>
                </a:lnTo>
                <a:lnTo>
                  <a:pt x="27294" y="132176"/>
                </a:lnTo>
                <a:lnTo>
                  <a:pt x="12466" y="167274"/>
                </a:lnTo>
                <a:lnTo>
                  <a:pt x="3200" y="204917"/>
                </a:lnTo>
                <a:lnTo>
                  <a:pt x="0" y="244601"/>
                </a:lnTo>
                <a:lnTo>
                  <a:pt x="0" y="1223009"/>
                </a:lnTo>
                <a:lnTo>
                  <a:pt x="3200" y="1262694"/>
                </a:lnTo>
                <a:lnTo>
                  <a:pt x="12466" y="1300337"/>
                </a:lnTo>
                <a:lnTo>
                  <a:pt x="27294" y="1335435"/>
                </a:lnTo>
                <a:lnTo>
                  <a:pt x="58867" y="1382209"/>
                </a:lnTo>
                <a:lnTo>
                  <a:pt x="100126" y="1420428"/>
                </a:lnTo>
                <a:lnTo>
                  <a:pt x="149375" y="1448395"/>
                </a:lnTo>
                <a:lnTo>
                  <a:pt x="185808" y="1460505"/>
                </a:lnTo>
                <a:lnTo>
                  <a:pt x="224535" y="1466801"/>
                </a:lnTo>
                <a:lnTo>
                  <a:pt x="244602" y="1467612"/>
                </a:lnTo>
                <a:lnTo>
                  <a:pt x="1428750" y="1467612"/>
                </a:lnTo>
                <a:lnTo>
                  <a:pt x="1468434" y="1464411"/>
                </a:lnTo>
                <a:lnTo>
                  <a:pt x="1506077" y="1455145"/>
                </a:lnTo>
                <a:lnTo>
                  <a:pt x="1541175" y="1440317"/>
                </a:lnTo>
                <a:lnTo>
                  <a:pt x="1587949" y="1408744"/>
                </a:lnTo>
                <a:lnTo>
                  <a:pt x="1626168" y="1367485"/>
                </a:lnTo>
                <a:lnTo>
                  <a:pt x="1654135" y="1318236"/>
                </a:lnTo>
                <a:lnTo>
                  <a:pt x="1666245" y="1281803"/>
                </a:lnTo>
                <a:lnTo>
                  <a:pt x="1672541" y="1243076"/>
                </a:lnTo>
                <a:lnTo>
                  <a:pt x="1673352" y="1223009"/>
                </a:lnTo>
                <a:lnTo>
                  <a:pt x="1673352" y="244601"/>
                </a:lnTo>
                <a:lnTo>
                  <a:pt x="1670151" y="204917"/>
                </a:lnTo>
                <a:lnTo>
                  <a:pt x="1660885" y="167274"/>
                </a:lnTo>
                <a:lnTo>
                  <a:pt x="1646057" y="132176"/>
                </a:lnTo>
                <a:lnTo>
                  <a:pt x="1614484" y="85402"/>
                </a:lnTo>
                <a:lnTo>
                  <a:pt x="1573225" y="47183"/>
                </a:lnTo>
                <a:lnTo>
                  <a:pt x="1523976" y="19216"/>
                </a:lnTo>
                <a:lnTo>
                  <a:pt x="1487543" y="7106"/>
                </a:lnTo>
                <a:lnTo>
                  <a:pt x="1448816" y="810"/>
                </a:lnTo>
                <a:lnTo>
                  <a:pt x="1428750" y="0"/>
                </a:lnTo>
                <a:close/>
              </a:path>
            </a:pathLst>
          </a:custGeom>
          <a:solidFill>
            <a:srgbClr val="119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30361" y="3696461"/>
            <a:ext cx="1673860" cy="1468120"/>
          </a:xfrm>
          <a:custGeom>
            <a:avLst/>
            <a:gdLst/>
            <a:ahLst/>
            <a:cxnLst/>
            <a:rect l="l" t="t" r="r" b="b"/>
            <a:pathLst>
              <a:path w="1673859" h="1468120">
                <a:moveTo>
                  <a:pt x="0" y="244601"/>
                </a:moveTo>
                <a:lnTo>
                  <a:pt x="3200" y="204917"/>
                </a:lnTo>
                <a:lnTo>
                  <a:pt x="12466" y="167274"/>
                </a:lnTo>
                <a:lnTo>
                  <a:pt x="27294" y="132176"/>
                </a:lnTo>
                <a:lnTo>
                  <a:pt x="58867" y="85402"/>
                </a:lnTo>
                <a:lnTo>
                  <a:pt x="100126" y="47183"/>
                </a:lnTo>
                <a:lnTo>
                  <a:pt x="149375" y="19216"/>
                </a:lnTo>
                <a:lnTo>
                  <a:pt x="185808" y="7106"/>
                </a:lnTo>
                <a:lnTo>
                  <a:pt x="224535" y="810"/>
                </a:lnTo>
                <a:lnTo>
                  <a:pt x="244602" y="0"/>
                </a:lnTo>
                <a:lnTo>
                  <a:pt x="1428750" y="0"/>
                </a:lnTo>
                <a:lnTo>
                  <a:pt x="1468434" y="3200"/>
                </a:lnTo>
                <a:lnTo>
                  <a:pt x="1506077" y="12466"/>
                </a:lnTo>
                <a:lnTo>
                  <a:pt x="1541175" y="27294"/>
                </a:lnTo>
                <a:lnTo>
                  <a:pt x="1587949" y="58867"/>
                </a:lnTo>
                <a:lnTo>
                  <a:pt x="1626168" y="100126"/>
                </a:lnTo>
                <a:lnTo>
                  <a:pt x="1654135" y="149375"/>
                </a:lnTo>
                <a:lnTo>
                  <a:pt x="1666245" y="185808"/>
                </a:lnTo>
                <a:lnTo>
                  <a:pt x="1672541" y="224535"/>
                </a:lnTo>
                <a:lnTo>
                  <a:pt x="1673352" y="244601"/>
                </a:lnTo>
                <a:lnTo>
                  <a:pt x="1673352" y="1223009"/>
                </a:lnTo>
                <a:lnTo>
                  <a:pt x="1670151" y="1262694"/>
                </a:lnTo>
                <a:lnTo>
                  <a:pt x="1660885" y="1300337"/>
                </a:lnTo>
                <a:lnTo>
                  <a:pt x="1646057" y="1335435"/>
                </a:lnTo>
                <a:lnTo>
                  <a:pt x="1614484" y="1382209"/>
                </a:lnTo>
                <a:lnTo>
                  <a:pt x="1573225" y="1420428"/>
                </a:lnTo>
                <a:lnTo>
                  <a:pt x="1523976" y="1448395"/>
                </a:lnTo>
                <a:lnTo>
                  <a:pt x="1487543" y="1460505"/>
                </a:lnTo>
                <a:lnTo>
                  <a:pt x="1448816" y="1466801"/>
                </a:lnTo>
                <a:lnTo>
                  <a:pt x="1428750" y="1467612"/>
                </a:lnTo>
                <a:lnTo>
                  <a:pt x="244602" y="1467612"/>
                </a:lnTo>
                <a:lnTo>
                  <a:pt x="204917" y="1464411"/>
                </a:lnTo>
                <a:lnTo>
                  <a:pt x="167274" y="1455145"/>
                </a:lnTo>
                <a:lnTo>
                  <a:pt x="132176" y="1440317"/>
                </a:lnTo>
                <a:lnTo>
                  <a:pt x="85402" y="1408744"/>
                </a:lnTo>
                <a:lnTo>
                  <a:pt x="47183" y="1367485"/>
                </a:lnTo>
                <a:lnTo>
                  <a:pt x="19216" y="1318236"/>
                </a:lnTo>
                <a:lnTo>
                  <a:pt x="7106" y="1281803"/>
                </a:lnTo>
                <a:lnTo>
                  <a:pt x="810" y="1243076"/>
                </a:lnTo>
                <a:lnTo>
                  <a:pt x="0" y="1223009"/>
                </a:lnTo>
                <a:lnTo>
                  <a:pt x="0" y="244601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07730" y="3878165"/>
            <a:ext cx="112014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38100" indent="-1905" algn="ctr">
              <a:lnSpc>
                <a:spcPts val="1730"/>
              </a:lnSpc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orldCat. Connexio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VIA</a:t>
            </a:r>
            <a:r>
              <a:rPr sz="1600" spc="-1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05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hema.org</a:t>
            </a:r>
            <a:endParaRPr sz="1600">
              <a:latin typeface="Arial"/>
              <a:cs typeface="Arial"/>
            </a:endParaRPr>
          </a:p>
          <a:p>
            <a:pPr marL="3810" algn="ctr">
              <a:lnSpc>
                <a:spcPts val="1825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onomy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19550" y="5584698"/>
            <a:ext cx="538480" cy="861060"/>
          </a:xfrm>
          <a:custGeom>
            <a:avLst/>
            <a:gdLst/>
            <a:ahLst/>
            <a:cxnLst/>
            <a:rect l="l" t="t" r="r" b="b"/>
            <a:pathLst>
              <a:path w="538479" h="861060">
                <a:moveTo>
                  <a:pt x="268986" y="0"/>
                </a:moveTo>
                <a:lnTo>
                  <a:pt x="268986" y="215265"/>
                </a:lnTo>
                <a:lnTo>
                  <a:pt x="0" y="215265"/>
                </a:lnTo>
                <a:lnTo>
                  <a:pt x="0" y="645795"/>
                </a:lnTo>
                <a:lnTo>
                  <a:pt x="268986" y="645795"/>
                </a:lnTo>
                <a:lnTo>
                  <a:pt x="268986" y="861060"/>
                </a:lnTo>
                <a:lnTo>
                  <a:pt x="537972" y="430530"/>
                </a:lnTo>
                <a:lnTo>
                  <a:pt x="268986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9550" y="5584698"/>
            <a:ext cx="538480" cy="861060"/>
          </a:xfrm>
          <a:custGeom>
            <a:avLst/>
            <a:gdLst/>
            <a:ahLst/>
            <a:cxnLst/>
            <a:rect l="l" t="t" r="r" b="b"/>
            <a:pathLst>
              <a:path w="538479" h="861060">
                <a:moveTo>
                  <a:pt x="0" y="215265"/>
                </a:moveTo>
                <a:lnTo>
                  <a:pt x="268986" y="215265"/>
                </a:lnTo>
                <a:lnTo>
                  <a:pt x="268986" y="0"/>
                </a:lnTo>
                <a:lnTo>
                  <a:pt x="537972" y="430530"/>
                </a:lnTo>
                <a:lnTo>
                  <a:pt x="268986" y="861060"/>
                </a:lnTo>
                <a:lnTo>
                  <a:pt x="268986" y="645795"/>
                </a:lnTo>
                <a:lnTo>
                  <a:pt x="0" y="645795"/>
                </a:lnTo>
                <a:lnTo>
                  <a:pt x="0" y="215265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589" y="3658361"/>
            <a:ext cx="3858895" cy="1019810"/>
          </a:xfrm>
          <a:custGeom>
            <a:avLst/>
            <a:gdLst/>
            <a:ahLst/>
            <a:cxnLst/>
            <a:rect l="l" t="t" r="r" b="b"/>
            <a:pathLst>
              <a:path w="3858895" h="1019810">
                <a:moveTo>
                  <a:pt x="3688842" y="0"/>
                </a:moveTo>
                <a:lnTo>
                  <a:pt x="156337" y="535"/>
                </a:lnTo>
                <a:lnTo>
                  <a:pt x="114375" y="9286"/>
                </a:lnTo>
                <a:lnTo>
                  <a:pt x="76917" y="27687"/>
                </a:lnTo>
                <a:lnTo>
                  <a:pt x="45356" y="54346"/>
                </a:lnTo>
                <a:lnTo>
                  <a:pt x="21087" y="87868"/>
                </a:lnTo>
                <a:lnTo>
                  <a:pt x="5504" y="126859"/>
                </a:lnTo>
                <a:lnTo>
                  <a:pt x="0" y="169925"/>
                </a:lnTo>
                <a:lnTo>
                  <a:pt x="535" y="863218"/>
                </a:lnTo>
                <a:lnTo>
                  <a:pt x="9286" y="905180"/>
                </a:lnTo>
                <a:lnTo>
                  <a:pt x="27687" y="942638"/>
                </a:lnTo>
                <a:lnTo>
                  <a:pt x="54346" y="974199"/>
                </a:lnTo>
                <a:lnTo>
                  <a:pt x="87868" y="998468"/>
                </a:lnTo>
                <a:lnTo>
                  <a:pt x="126859" y="1014051"/>
                </a:lnTo>
                <a:lnTo>
                  <a:pt x="169926" y="1019556"/>
                </a:lnTo>
                <a:lnTo>
                  <a:pt x="3702430" y="1019020"/>
                </a:lnTo>
                <a:lnTo>
                  <a:pt x="3744392" y="1010269"/>
                </a:lnTo>
                <a:lnTo>
                  <a:pt x="3781850" y="991868"/>
                </a:lnTo>
                <a:lnTo>
                  <a:pt x="3813411" y="965209"/>
                </a:lnTo>
                <a:lnTo>
                  <a:pt x="3837680" y="931687"/>
                </a:lnTo>
                <a:lnTo>
                  <a:pt x="3853263" y="892696"/>
                </a:lnTo>
                <a:lnTo>
                  <a:pt x="3858768" y="849629"/>
                </a:lnTo>
                <a:lnTo>
                  <a:pt x="3858232" y="156337"/>
                </a:lnTo>
                <a:lnTo>
                  <a:pt x="3849481" y="114375"/>
                </a:lnTo>
                <a:lnTo>
                  <a:pt x="3831080" y="76917"/>
                </a:lnTo>
                <a:lnTo>
                  <a:pt x="3804421" y="45356"/>
                </a:lnTo>
                <a:lnTo>
                  <a:pt x="3770899" y="21087"/>
                </a:lnTo>
                <a:lnTo>
                  <a:pt x="3731908" y="5504"/>
                </a:lnTo>
                <a:lnTo>
                  <a:pt x="368884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589" y="3658361"/>
            <a:ext cx="3858895" cy="1019810"/>
          </a:xfrm>
          <a:custGeom>
            <a:avLst/>
            <a:gdLst/>
            <a:ahLst/>
            <a:cxnLst/>
            <a:rect l="l" t="t" r="r" b="b"/>
            <a:pathLst>
              <a:path w="3858895" h="1019810">
                <a:moveTo>
                  <a:pt x="0" y="169925"/>
                </a:moveTo>
                <a:lnTo>
                  <a:pt x="5504" y="126859"/>
                </a:lnTo>
                <a:lnTo>
                  <a:pt x="21087" y="87868"/>
                </a:lnTo>
                <a:lnTo>
                  <a:pt x="45356" y="54346"/>
                </a:lnTo>
                <a:lnTo>
                  <a:pt x="76917" y="27687"/>
                </a:lnTo>
                <a:lnTo>
                  <a:pt x="114375" y="9286"/>
                </a:lnTo>
                <a:lnTo>
                  <a:pt x="156337" y="535"/>
                </a:lnTo>
                <a:lnTo>
                  <a:pt x="3688842" y="0"/>
                </a:lnTo>
                <a:lnTo>
                  <a:pt x="3703564" y="628"/>
                </a:lnTo>
                <a:lnTo>
                  <a:pt x="3745427" y="9647"/>
                </a:lnTo>
                <a:lnTo>
                  <a:pt x="3782749" y="28281"/>
                </a:lnTo>
                <a:lnTo>
                  <a:pt x="3814138" y="55135"/>
                </a:lnTo>
                <a:lnTo>
                  <a:pt x="3838200" y="88816"/>
                </a:lnTo>
                <a:lnTo>
                  <a:pt x="3853539" y="127931"/>
                </a:lnTo>
                <a:lnTo>
                  <a:pt x="3858768" y="849629"/>
                </a:lnTo>
                <a:lnTo>
                  <a:pt x="3858139" y="864352"/>
                </a:lnTo>
                <a:lnTo>
                  <a:pt x="3849120" y="906215"/>
                </a:lnTo>
                <a:lnTo>
                  <a:pt x="3830486" y="943537"/>
                </a:lnTo>
                <a:lnTo>
                  <a:pt x="3803632" y="974926"/>
                </a:lnTo>
                <a:lnTo>
                  <a:pt x="3769951" y="998988"/>
                </a:lnTo>
                <a:lnTo>
                  <a:pt x="3730836" y="1014327"/>
                </a:lnTo>
                <a:lnTo>
                  <a:pt x="169926" y="1019556"/>
                </a:lnTo>
                <a:lnTo>
                  <a:pt x="155203" y="1018927"/>
                </a:lnTo>
                <a:lnTo>
                  <a:pt x="113340" y="1009908"/>
                </a:lnTo>
                <a:lnTo>
                  <a:pt x="76018" y="991274"/>
                </a:lnTo>
                <a:lnTo>
                  <a:pt x="44629" y="964420"/>
                </a:lnTo>
                <a:lnTo>
                  <a:pt x="20567" y="930739"/>
                </a:lnTo>
                <a:lnTo>
                  <a:pt x="5228" y="891624"/>
                </a:lnTo>
                <a:lnTo>
                  <a:pt x="0" y="169925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5914" y="5658992"/>
            <a:ext cx="4998720" cy="1075055"/>
          </a:xfrm>
          <a:custGeom>
            <a:avLst/>
            <a:gdLst/>
            <a:ahLst/>
            <a:cxnLst/>
            <a:rect l="l" t="t" r="r" b="b"/>
            <a:pathLst>
              <a:path w="4998720" h="1075054">
                <a:moveTo>
                  <a:pt x="0" y="0"/>
                </a:moveTo>
                <a:lnTo>
                  <a:pt x="0" y="921258"/>
                </a:lnTo>
                <a:lnTo>
                  <a:pt x="8285" y="933850"/>
                </a:lnTo>
                <a:lnTo>
                  <a:pt x="72637" y="958155"/>
                </a:lnTo>
                <a:lnTo>
                  <a:pt x="127418" y="969788"/>
                </a:lnTo>
                <a:lnTo>
                  <a:pt x="196411" y="981023"/>
                </a:lnTo>
                <a:lnTo>
                  <a:pt x="278973" y="991819"/>
                </a:lnTo>
                <a:lnTo>
                  <a:pt x="374460" y="1002137"/>
                </a:lnTo>
                <a:lnTo>
                  <a:pt x="482230" y="1011937"/>
                </a:lnTo>
                <a:lnTo>
                  <a:pt x="601639" y="1021181"/>
                </a:lnTo>
                <a:lnTo>
                  <a:pt x="872801" y="1037839"/>
                </a:lnTo>
                <a:lnTo>
                  <a:pt x="1182801" y="1051796"/>
                </a:lnTo>
                <a:lnTo>
                  <a:pt x="1709367" y="1066973"/>
                </a:lnTo>
                <a:lnTo>
                  <a:pt x="2093949" y="1072791"/>
                </a:lnTo>
                <a:lnTo>
                  <a:pt x="2499360" y="1074801"/>
                </a:lnTo>
                <a:lnTo>
                  <a:pt x="2704347" y="1074291"/>
                </a:lnTo>
                <a:lnTo>
                  <a:pt x="3099986" y="1070338"/>
                </a:lnTo>
                <a:lnTo>
                  <a:pt x="3647961" y="1057662"/>
                </a:lnTo>
                <a:lnTo>
                  <a:pt x="3975451" y="1045175"/>
                </a:lnTo>
                <a:lnTo>
                  <a:pt x="4266676" y="1029828"/>
                </a:lnTo>
                <a:lnTo>
                  <a:pt x="4397080" y="1021181"/>
                </a:lnTo>
                <a:lnTo>
                  <a:pt x="4516489" y="1011937"/>
                </a:lnTo>
                <a:lnTo>
                  <a:pt x="4624259" y="1002137"/>
                </a:lnTo>
                <a:lnTo>
                  <a:pt x="4719746" y="991819"/>
                </a:lnTo>
                <a:lnTo>
                  <a:pt x="4802308" y="981023"/>
                </a:lnTo>
                <a:lnTo>
                  <a:pt x="4871301" y="969788"/>
                </a:lnTo>
                <a:lnTo>
                  <a:pt x="4926082" y="958155"/>
                </a:lnTo>
                <a:lnTo>
                  <a:pt x="4966007" y="946163"/>
                </a:lnTo>
                <a:lnTo>
                  <a:pt x="4998720" y="921258"/>
                </a:lnTo>
                <a:lnTo>
                  <a:pt x="4998720" y="153543"/>
                </a:lnTo>
                <a:lnTo>
                  <a:pt x="2499360" y="153543"/>
                </a:lnTo>
                <a:lnTo>
                  <a:pt x="1898733" y="149082"/>
                </a:lnTo>
                <a:lnTo>
                  <a:pt x="1350758" y="136411"/>
                </a:lnTo>
                <a:lnTo>
                  <a:pt x="1023268" y="123928"/>
                </a:lnTo>
                <a:lnTo>
                  <a:pt x="732043" y="108585"/>
                </a:lnTo>
                <a:lnTo>
                  <a:pt x="601639" y="99939"/>
                </a:lnTo>
                <a:lnTo>
                  <a:pt x="482230" y="90696"/>
                </a:lnTo>
                <a:lnTo>
                  <a:pt x="374460" y="80896"/>
                </a:lnTo>
                <a:lnTo>
                  <a:pt x="278973" y="70577"/>
                </a:lnTo>
                <a:lnTo>
                  <a:pt x="196411" y="59781"/>
                </a:lnTo>
                <a:lnTo>
                  <a:pt x="127418" y="48545"/>
                </a:lnTo>
                <a:lnTo>
                  <a:pt x="72637" y="36910"/>
                </a:lnTo>
                <a:lnTo>
                  <a:pt x="32712" y="24914"/>
                </a:lnTo>
                <a:lnTo>
                  <a:pt x="8285" y="12597"/>
                </a:lnTo>
                <a:lnTo>
                  <a:pt x="0" y="0"/>
                </a:lnTo>
                <a:close/>
              </a:path>
              <a:path w="4998720" h="1075054">
                <a:moveTo>
                  <a:pt x="4998720" y="0"/>
                </a:moveTo>
                <a:lnTo>
                  <a:pt x="4966007" y="24914"/>
                </a:lnTo>
                <a:lnTo>
                  <a:pt x="4926082" y="36910"/>
                </a:lnTo>
                <a:lnTo>
                  <a:pt x="4871301" y="48545"/>
                </a:lnTo>
                <a:lnTo>
                  <a:pt x="4802308" y="59781"/>
                </a:lnTo>
                <a:lnTo>
                  <a:pt x="4719746" y="70577"/>
                </a:lnTo>
                <a:lnTo>
                  <a:pt x="4624259" y="80896"/>
                </a:lnTo>
                <a:lnTo>
                  <a:pt x="4516489" y="90696"/>
                </a:lnTo>
                <a:lnTo>
                  <a:pt x="4397080" y="99939"/>
                </a:lnTo>
                <a:lnTo>
                  <a:pt x="4125918" y="116594"/>
                </a:lnTo>
                <a:lnTo>
                  <a:pt x="3815918" y="130547"/>
                </a:lnTo>
                <a:lnTo>
                  <a:pt x="3289352" y="145718"/>
                </a:lnTo>
                <a:lnTo>
                  <a:pt x="2904770" y="151534"/>
                </a:lnTo>
                <a:lnTo>
                  <a:pt x="2499360" y="153543"/>
                </a:lnTo>
                <a:lnTo>
                  <a:pt x="4998720" y="153543"/>
                </a:lnTo>
                <a:lnTo>
                  <a:pt x="4998720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5914" y="5505450"/>
            <a:ext cx="4998720" cy="307340"/>
          </a:xfrm>
          <a:custGeom>
            <a:avLst/>
            <a:gdLst/>
            <a:ahLst/>
            <a:cxnLst/>
            <a:rect l="l" t="t" r="r" b="b"/>
            <a:pathLst>
              <a:path w="4998720" h="307339">
                <a:moveTo>
                  <a:pt x="2499360" y="0"/>
                </a:moveTo>
                <a:lnTo>
                  <a:pt x="2294372" y="508"/>
                </a:lnTo>
                <a:lnTo>
                  <a:pt x="1709367" y="7824"/>
                </a:lnTo>
                <a:lnTo>
                  <a:pt x="1182801" y="22995"/>
                </a:lnTo>
                <a:lnTo>
                  <a:pt x="872801" y="36948"/>
                </a:lnTo>
                <a:lnTo>
                  <a:pt x="601639" y="53603"/>
                </a:lnTo>
                <a:lnTo>
                  <a:pt x="482230" y="62846"/>
                </a:lnTo>
                <a:lnTo>
                  <a:pt x="374460" y="72646"/>
                </a:lnTo>
                <a:lnTo>
                  <a:pt x="278973" y="82965"/>
                </a:lnTo>
                <a:lnTo>
                  <a:pt x="196411" y="93761"/>
                </a:lnTo>
                <a:lnTo>
                  <a:pt x="127418" y="104997"/>
                </a:lnTo>
                <a:lnTo>
                  <a:pt x="72637" y="116632"/>
                </a:lnTo>
                <a:lnTo>
                  <a:pt x="32712" y="128628"/>
                </a:lnTo>
                <a:lnTo>
                  <a:pt x="0" y="153543"/>
                </a:lnTo>
                <a:lnTo>
                  <a:pt x="8285" y="166140"/>
                </a:lnTo>
                <a:lnTo>
                  <a:pt x="72637" y="190453"/>
                </a:lnTo>
                <a:lnTo>
                  <a:pt x="127418" y="202088"/>
                </a:lnTo>
                <a:lnTo>
                  <a:pt x="196411" y="213324"/>
                </a:lnTo>
                <a:lnTo>
                  <a:pt x="278973" y="224120"/>
                </a:lnTo>
                <a:lnTo>
                  <a:pt x="374460" y="234439"/>
                </a:lnTo>
                <a:lnTo>
                  <a:pt x="482230" y="244239"/>
                </a:lnTo>
                <a:lnTo>
                  <a:pt x="601639" y="253482"/>
                </a:lnTo>
                <a:lnTo>
                  <a:pt x="872801" y="270137"/>
                </a:lnTo>
                <a:lnTo>
                  <a:pt x="1182801" y="284090"/>
                </a:lnTo>
                <a:lnTo>
                  <a:pt x="1709367" y="299261"/>
                </a:lnTo>
                <a:lnTo>
                  <a:pt x="2093949" y="305077"/>
                </a:lnTo>
                <a:lnTo>
                  <a:pt x="2499360" y="307086"/>
                </a:lnTo>
                <a:lnTo>
                  <a:pt x="3099986" y="302625"/>
                </a:lnTo>
                <a:lnTo>
                  <a:pt x="3647961" y="289954"/>
                </a:lnTo>
                <a:lnTo>
                  <a:pt x="3975451" y="277471"/>
                </a:lnTo>
                <a:lnTo>
                  <a:pt x="4266676" y="262127"/>
                </a:lnTo>
                <a:lnTo>
                  <a:pt x="4397080" y="253482"/>
                </a:lnTo>
                <a:lnTo>
                  <a:pt x="4516489" y="244239"/>
                </a:lnTo>
                <a:lnTo>
                  <a:pt x="4624259" y="234439"/>
                </a:lnTo>
                <a:lnTo>
                  <a:pt x="4719746" y="224120"/>
                </a:lnTo>
                <a:lnTo>
                  <a:pt x="4802308" y="213324"/>
                </a:lnTo>
                <a:lnTo>
                  <a:pt x="4871301" y="202088"/>
                </a:lnTo>
                <a:lnTo>
                  <a:pt x="4926082" y="190453"/>
                </a:lnTo>
                <a:lnTo>
                  <a:pt x="4966007" y="178457"/>
                </a:lnTo>
                <a:lnTo>
                  <a:pt x="4998720" y="153543"/>
                </a:lnTo>
                <a:lnTo>
                  <a:pt x="4990434" y="140945"/>
                </a:lnTo>
                <a:lnTo>
                  <a:pt x="4926082" y="116632"/>
                </a:lnTo>
                <a:lnTo>
                  <a:pt x="4871301" y="104997"/>
                </a:lnTo>
                <a:lnTo>
                  <a:pt x="4802308" y="93761"/>
                </a:lnTo>
                <a:lnTo>
                  <a:pt x="4719746" y="82965"/>
                </a:lnTo>
                <a:lnTo>
                  <a:pt x="4624259" y="72646"/>
                </a:lnTo>
                <a:lnTo>
                  <a:pt x="4516489" y="62846"/>
                </a:lnTo>
                <a:lnTo>
                  <a:pt x="4397080" y="53603"/>
                </a:lnTo>
                <a:lnTo>
                  <a:pt x="4125918" y="36948"/>
                </a:lnTo>
                <a:lnTo>
                  <a:pt x="3815918" y="22995"/>
                </a:lnTo>
                <a:lnTo>
                  <a:pt x="3289352" y="7824"/>
                </a:lnTo>
                <a:lnTo>
                  <a:pt x="2904770" y="2008"/>
                </a:lnTo>
                <a:lnTo>
                  <a:pt x="2499360" y="0"/>
                </a:lnTo>
                <a:close/>
              </a:path>
            </a:pathLst>
          </a:custGeom>
          <a:solidFill>
            <a:srgbClr val="6D9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5914" y="5505450"/>
            <a:ext cx="4998720" cy="307340"/>
          </a:xfrm>
          <a:custGeom>
            <a:avLst/>
            <a:gdLst/>
            <a:ahLst/>
            <a:cxnLst/>
            <a:rect l="l" t="t" r="r" b="b"/>
            <a:pathLst>
              <a:path w="4998720" h="307339">
                <a:moveTo>
                  <a:pt x="4998720" y="153543"/>
                </a:moveTo>
                <a:lnTo>
                  <a:pt x="4966007" y="178457"/>
                </a:lnTo>
                <a:lnTo>
                  <a:pt x="4926082" y="190453"/>
                </a:lnTo>
                <a:lnTo>
                  <a:pt x="4871301" y="202088"/>
                </a:lnTo>
                <a:lnTo>
                  <a:pt x="4802308" y="213324"/>
                </a:lnTo>
                <a:lnTo>
                  <a:pt x="4719746" y="224120"/>
                </a:lnTo>
                <a:lnTo>
                  <a:pt x="4624259" y="234439"/>
                </a:lnTo>
                <a:lnTo>
                  <a:pt x="4516489" y="244239"/>
                </a:lnTo>
                <a:lnTo>
                  <a:pt x="4397080" y="253482"/>
                </a:lnTo>
                <a:lnTo>
                  <a:pt x="4266676" y="262127"/>
                </a:lnTo>
                <a:lnTo>
                  <a:pt x="4125918" y="270137"/>
                </a:lnTo>
                <a:lnTo>
                  <a:pt x="3975451" y="277471"/>
                </a:lnTo>
                <a:lnTo>
                  <a:pt x="3815918" y="284090"/>
                </a:lnTo>
                <a:lnTo>
                  <a:pt x="3647961" y="289954"/>
                </a:lnTo>
                <a:lnTo>
                  <a:pt x="3472225" y="295024"/>
                </a:lnTo>
                <a:lnTo>
                  <a:pt x="3289352" y="299261"/>
                </a:lnTo>
                <a:lnTo>
                  <a:pt x="3099986" y="302625"/>
                </a:lnTo>
                <a:lnTo>
                  <a:pt x="2904770" y="305077"/>
                </a:lnTo>
                <a:lnTo>
                  <a:pt x="2704347" y="306577"/>
                </a:lnTo>
                <a:lnTo>
                  <a:pt x="2499360" y="307086"/>
                </a:lnTo>
                <a:lnTo>
                  <a:pt x="2294372" y="306577"/>
                </a:lnTo>
                <a:lnTo>
                  <a:pt x="2093949" y="305077"/>
                </a:lnTo>
                <a:lnTo>
                  <a:pt x="1898733" y="302625"/>
                </a:lnTo>
                <a:lnTo>
                  <a:pt x="1709367" y="299261"/>
                </a:lnTo>
                <a:lnTo>
                  <a:pt x="1526494" y="295024"/>
                </a:lnTo>
                <a:lnTo>
                  <a:pt x="1350758" y="289954"/>
                </a:lnTo>
                <a:lnTo>
                  <a:pt x="1182801" y="284090"/>
                </a:lnTo>
                <a:lnTo>
                  <a:pt x="1023268" y="277471"/>
                </a:lnTo>
                <a:lnTo>
                  <a:pt x="872801" y="270137"/>
                </a:lnTo>
                <a:lnTo>
                  <a:pt x="732043" y="262127"/>
                </a:lnTo>
                <a:lnTo>
                  <a:pt x="601639" y="253482"/>
                </a:lnTo>
                <a:lnTo>
                  <a:pt x="482230" y="244239"/>
                </a:lnTo>
                <a:lnTo>
                  <a:pt x="374460" y="234439"/>
                </a:lnTo>
                <a:lnTo>
                  <a:pt x="278973" y="224120"/>
                </a:lnTo>
                <a:lnTo>
                  <a:pt x="196411" y="213324"/>
                </a:lnTo>
                <a:lnTo>
                  <a:pt x="127418" y="202088"/>
                </a:lnTo>
                <a:lnTo>
                  <a:pt x="72637" y="190453"/>
                </a:lnTo>
                <a:lnTo>
                  <a:pt x="32712" y="178457"/>
                </a:lnTo>
                <a:lnTo>
                  <a:pt x="0" y="153543"/>
                </a:lnTo>
                <a:lnTo>
                  <a:pt x="8285" y="140945"/>
                </a:lnTo>
                <a:lnTo>
                  <a:pt x="72637" y="116632"/>
                </a:lnTo>
                <a:lnTo>
                  <a:pt x="127418" y="104997"/>
                </a:lnTo>
                <a:lnTo>
                  <a:pt x="196411" y="93761"/>
                </a:lnTo>
                <a:lnTo>
                  <a:pt x="278973" y="82965"/>
                </a:lnTo>
                <a:lnTo>
                  <a:pt x="374460" y="72646"/>
                </a:lnTo>
                <a:lnTo>
                  <a:pt x="482230" y="62846"/>
                </a:lnTo>
                <a:lnTo>
                  <a:pt x="601639" y="53603"/>
                </a:lnTo>
                <a:lnTo>
                  <a:pt x="732043" y="44957"/>
                </a:lnTo>
                <a:lnTo>
                  <a:pt x="872801" y="36948"/>
                </a:lnTo>
                <a:lnTo>
                  <a:pt x="1023268" y="29614"/>
                </a:lnTo>
                <a:lnTo>
                  <a:pt x="1182801" y="22995"/>
                </a:lnTo>
                <a:lnTo>
                  <a:pt x="1350758" y="17131"/>
                </a:lnTo>
                <a:lnTo>
                  <a:pt x="1526494" y="12061"/>
                </a:lnTo>
                <a:lnTo>
                  <a:pt x="1709367" y="7824"/>
                </a:lnTo>
                <a:lnTo>
                  <a:pt x="1898733" y="4460"/>
                </a:lnTo>
                <a:lnTo>
                  <a:pt x="2093949" y="2008"/>
                </a:lnTo>
                <a:lnTo>
                  <a:pt x="2294372" y="508"/>
                </a:lnTo>
                <a:lnTo>
                  <a:pt x="2499360" y="0"/>
                </a:lnTo>
                <a:lnTo>
                  <a:pt x="2704347" y="508"/>
                </a:lnTo>
                <a:lnTo>
                  <a:pt x="2904770" y="2008"/>
                </a:lnTo>
                <a:lnTo>
                  <a:pt x="3099986" y="4460"/>
                </a:lnTo>
                <a:lnTo>
                  <a:pt x="3289352" y="7824"/>
                </a:lnTo>
                <a:lnTo>
                  <a:pt x="3472225" y="12061"/>
                </a:lnTo>
                <a:lnTo>
                  <a:pt x="3647961" y="17131"/>
                </a:lnTo>
                <a:lnTo>
                  <a:pt x="3815918" y="22995"/>
                </a:lnTo>
                <a:lnTo>
                  <a:pt x="3975451" y="29614"/>
                </a:lnTo>
                <a:lnTo>
                  <a:pt x="4125918" y="36948"/>
                </a:lnTo>
                <a:lnTo>
                  <a:pt x="4266676" y="44957"/>
                </a:lnTo>
                <a:lnTo>
                  <a:pt x="4397080" y="53603"/>
                </a:lnTo>
                <a:lnTo>
                  <a:pt x="4516489" y="62846"/>
                </a:lnTo>
                <a:lnTo>
                  <a:pt x="4624259" y="72646"/>
                </a:lnTo>
                <a:lnTo>
                  <a:pt x="4719746" y="82965"/>
                </a:lnTo>
                <a:lnTo>
                  <a:pt x="4802308" y="93761"/>
                </a:lnTo>
                <a:lnTo>
                  <a:pt x="4871301" y="104997"/>
                </a:lnTo>
                <a:lnTo>
                  <a:pt x="4926082" y="116632"/>
                </a:lnTo>
                <a:lnTo>
                  <a:pt x="4966007" y="128628"/>
                </a:lnTo>
                <a:lnTo>
                  <a:pt x="4998720" y="153543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45914" y="5658992"/>
            <a:ext cx="4998720" cy="1075055"/>
          </a:xfrm>
          <a:custGeom>
            <a:avLst/>
            <a:gdLst/>
            <a:ahLst/>
            <a:cxnLst/>
            <a:rect l="l" t="t" r="r" b="b"/>
            <a:pathLst>
              <a:path w="4998720" h="1075054">
                <a:moveTo>
                  <a:pt x="4998720" y="0"/>
                </a:moveTo>
                <a:lnTo>
                  <a:pt x="4998720" y="921258"/>
                </a:lnTo>
                <a:lnTo>
                  <a:pt x="4990434" y="933850"/>
                </a:lnTo>
                <a:lnTo>
                  <a:pt x="4926082" y="958155"/>
                </a:lnTo>
                <a:lnTo>
                  <a:pt x="4871301" y="969788"/>
                </a:lnTo>
                <a:lnTo>
                  <a:pt x="4802308" y="981023"/>
                </a:lnTo>
                <a:lnTo>
                  <a:pt x="4719746" y="991819"/>
                </a:lnTo>
                <a:lnTo>
                  <a:pt x="4624259" y="1002137"/>
                </a:lnTo>
                <a:lnTo>
                  <a:pt x="4516489" y="1011937"/>
                </a:lnTo>
                <a:lnTo>
                  <a:pt x="4397080" y="1021181"/>
                </a:lnTo>
                <a:lnTo>
                  <a:pt x="4266676" y="1029828"/>
                </a:lnTo>
                <a:lnTo>
                  <a:pt x="4125918" y="1037839"/>
                </a:lnTo>
                <a:lnTo>
                  <a:pt x="3975451" y="1045175"/>
                </a:lnTo>
                <a:lnTo>
                  <a:pt x="3815918" y="1051796"/>
                </a:lnTo>
                <a:lnTo>
                  <a:pt x="3647961" y="1057662"/>
                </a:lnTo>
                <a:lnTo>
                  <a:pt x="3472225" y="1062734"/>
                </a:lnTo>
                <a:lnTo>
                  <a:pt x="3289352" y="1066973"/>
                </a:lnTo>
                <a:lnTo>
                  <a:pt x="3099986" y="1070338"/>
                </a:lnTo>
                <a:lnTo>
                  <a:pt x="2904770" y="1072791"/>
                </a:lnTo>
                <a:lnTo>
                  <a:pt x="2704347" y="1074291"/>
                </a:lnTo>
                <a:lnTo>
                  <a:pt x="2499360" y="1074801"/>
                </a:lnTo>
                <a:lnTo>
                  <a:pt x="2294372" y="1074291"/>
                </a:lnTo>
                <a:lnTo>
                  <a:pt x="2093949" y="1072791"/>
                </a:lnTo>
                <a:lnTo>
                  <a:pt x="1898733" y="1070338"/>
                </a:lnTo>
                <a:lnTo>
                  <a:pt x="1709367" y="1066973"/>
                </a:lnTo>
                <a:lnTo>
                  <a:pt x="1526494" y="1062734"/>
                </a:lnTo>
                <a:lnTo>
                  <a:pt x="1350758" y="1057662"/>
                </a:lnTo>
                <a:lnTo>
                  <a:pt x="1182801" y="1051796"/>
                </a:lnTo>
                <a:lnTo>
                  <a:pt x="1023268" y="1045175"/>
                </a:lnTo>
                <a:lnTo>
                  <a:pt x="872801" y="1037839"/>
                </a:lnTo>
                <a:lnTo>
                  <a:pt x="732043" y="1029828"/>
                </a:lnTo>
                <a:lnTo>
                  <a:pt x="601639" y="1021181"/>
                </a:lnTo>
                <a:lnTo>
                  <a:pt x="482230" y="1011937"/>
                </a:lnTo>
                <a:lnTo>
                  <a:pt x="374460" y="1002137"/>
                </a:lnTo>
                <a:lnTo>
                  <a:pt x="278973" y="991819"/>
                </a:lnTo>
                <a:lnTo>
                  <a:pt x="196411" y="981023"/>
                </a:lnTo>
                <a:lnTo>
                  <a:pt x="127418" y="969788"/>
                </a:lnTo>
                <a:lnTo>
                  <a:pt x="72637" y="958155"/>
                </a:lnTo>
                <a:lnTo>
                  <a:pt x="32712" y="946163"/>
                </a:lnTo>
                <a:lnTo>
                  <a:pt x="0" y="921258"/>
                </a:lnTo>
                <a:lnTo>
                  <a:pt x="0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26253" y="5919740"/>
            <a:ext cx="4641850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0850">
              <a:lnSpc>
                <a:spcPts val="216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OLIB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kön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tár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automatizáló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és dokumentumkezelő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rends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Ezproxy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9905" y="3522138"/>
            <a:ext cx="1540815" cy="1406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9628" y="3798878"/>
            <a:ext cx="838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CLOUD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8589" y="5028438"/>
            <a:ext cx="3560445" cy="1743710"/>
          </a:xfrm>
          <a:custGeom>
            <a:avLst/>
            <a:gdLst/>
            <a:ahLst/>
            <a:cxnLst/>
            <a:rect l="l" t="t" r="r" b="b"/>
            <a:pathLst>
              <a:path w="3560445" h="1743709">
                <a:moveTo>
                  <a:pt x="3269488" y="0"/>
                </a:moveTo>
                <a:lnTo>
                  <a:pt x="290588" y="0"/>
                </a:lnTo>
                <a:lnTo>
                  <a:pt x="266755" y="962"/>
                </a:lnTo>
                <a:lnTo>
                  <a:pt x="220756" y="8442"/>
                </a:lnTo>
                <a:lnTo>
                  <a:pt x="177477" y="22828"/>
                </a:lnTo>
                <a:lnTo>
                  <a:pt x="137518" y="43523"/>
                </a:lnTo>
                <a:lnTo>
                  <a:pt x="101475" y="69931"/>
                </a:lnTo>
                <a:lnTo>
                  <a:pt x="69949" y="101452"/>
                </a:lnTo>
                <a:lnTo>
                  <a:pt x="43536" y="137491"/>
                </a:lnTo>
                <a:lnTo>
                  <a:pt x="22835" y="177450"/>
                </a:lnTo>
                <a:lnTo>
                  <a:pt x="8445" y="220731"/>
                </a:lnTo>
                <a:lnTo>
                  <a:pt x="963" y="266737"/>
                </a:lnTo>
                <a:lnTo>
                  <a:pt x="0" y="290575"/>
                </a:lnTo>
                <a:lnTo>
                  <a:pt x="0" y="1452867"/>
                </a:lnTo>
                <a:lnTo>
                  <a:pt x="3803" y="1500002"/>
                </a:lnTo>
                <a:lnTo>
                  <a:pt x="14814" y="1544716"/>
                </a:lnTo>
                <a:lnTo>
                  <a:pt x="32434" y="1586410"/>
                </a:lnTo>
                <a:lnTo>
                  <a:pt x="56066" y="1624486"/>
                </a:lnTo>
                <a:lnTo>
                  <a:pt x="85110" y="1658345"/>
                </a:lnTo>
                <a:lnTo>
                  <a:pt x="118969" y="1687389"/>
                </a:lnTo>
                <a:lnTo>
                  <a:pt x="157045" y="1711021"/>
                </a:lnTo>
                <a:lnTo>
                  <a:pt x="198739" y="1728641"/>
                </a:lnTo>
                <a:lnTo>
                  <a:pt x="243453" y="1739652"/>
                </a:lnTo>
                <a:lnTo>
                  <a:pt x="290588" y="1743456"/>
                </a:lnTo>
                <a:lnTo>
                  <a:pt x="3269488" y="1743456"/>
                </a:lnTo>
                <a:lnTo>
                  <a:pt x="3316632" y="1739652"/>
                </a:lnTo>
                <a:lnTo>
                  <a:pt x="3361350" y="1728641"/>
                </a:lnTo>
                <a:lnTo>
                  <a:pt x="3403045" y="1711021"/>
                </a:lnTo>
                <a:lnTo>
                  <a:pt x="3441118" y="1687389"/>
                </a:lnTo>
                <a:lnTo>
                  <a:pt x="3474974" y="1658345"/>
                </a:lnTo>
                <a:lnTo>
                  <a:pt x="3504013" y="1624486"/>
                </a:lnTo>
                <a:lnTo>
                  <a:pt x="3527639" y="1586410"/>
                </a:lnTo>
                <a:lnTo>
                  <a:pt x="3545254" y="1544716"/>
                </a:lnTo>
                <a:lnTo>
                  <a:pt x="3556262" y="1500002"/>
                </a:lnTo>
                <a:lnTo>
                  <a:pt x="3560064" y="1452867"/>
                </a:lnTo>
                <a:lnTo>
                  <a:pt x="3560064" y="290575"/>
                </a:lnTo>
                <a:lnTo>
                  <a:pt x="3556262" y="243431"/>
                </a:lnTo>
                <a:lnTo>
                  <a:pt x="3545254" y="198713"/>
                </a:lnTo>
                <a:lnTo>
                  <a:pt x="3527639" y="157018"/>
                </a:lnTo>
                <a:lnTo>
                  <a:pt x="3504013" y="118945"/>
                </a:lnTo>
                <a:lnTo>
                  <a:pt x="3474974" y="85089"/>
                </a:lnTo>
                <a:lnTo>
                  <a:pt x="3441118" y="56050"/>
                </a:lnTo>
                <a:lnTo>
                  <a:pt x="3403045" y="32424"/>
                </a:lnTo>
                <a:lnTo>
                  <a:pt x="3361350" y="14809"/>
                </a:lnTo>
                <a:lnTo>
                  <a:pt x="3316632" y="3801"/>
                </a:lnTo>
                <a:lnTo>
                  <a:pt x="3269488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589" y="5028438"/>
            <a:ext cx="3560445" cy="1743710"/>
          </a:xfrm>
          <a:custGeom>
            <a:avLst/>
            <a:gdLst/>
            <a:ahLst/>
            <a:cxnLst/>
            <a:rect l="l" t="t" r="r" b="b"/>
            <a:pathLst>
              <a:path w="3560445" h="1743709">
                <a:moveTo>
                  <a:pt x="0" y="290575"/>
                </a:moveTo>
                <a:lnTo>
                  <a:pt x="3803" y="243431"/>
                </a:lnTo>
                <a:lnTo>
                  <a:pt x="14814" y="198713"/>
                </a:lnTo>
                <a:lnTo>
                  <a:pt x="32434" y="157018"/>
                </a:lnTo>
                <a:lnTo>
                  <a:pt x="56066" y="118945"/>
                </a:lnTo>
                <a:lnTo>
                  <a:pt x="85110" y="85089"/>
                </a:lnTo>
                <a:lnTo>
                  <a:pt x="118969" y="56050"/>
                </a:lnTo>
                <a:lnTo>
                  <a:pt x="157045" y="32424"/>
                </a:lnTo>
                <a:lnTo>
                  <a:pt x="198739" y="14809"/>
                </a:lnTo>
                <a:lnTo>
                  <a:pt x="243453" y="3801"/>
                </a:lnTo>
                <a:lnTo>
                  <a:pt x="290588" y="0"/>
                </a:lnTo>
                <a:lnTo>
                  <a:pt x="3269488" y="0"/>
                </a:lnTo>
                <a:lnTo>
                  <a:pt x="3316632" y="3801"/>
                </a:lnTo>
                <a:lnTo>
                  <a:pt x="3361350" y="14809"/>
                </a:lnTo>
                <a:lnTo>
                  <a:pt x="3403045" y="32424"/>
                </a:lnTo>
                <a:lnTo>
                  <a:pt x="3441118" y="56050"/>
                </a:lnTo>
                <a:lnTo>
                  <a:pt x="3474974" y="85089"/>
                </a:lnTo>
                <a:lnTo>
                  <a:pt x="3504013" y="118945"/>
                </a:lnTo>
                <a:lnTo>
                  <a:pt x="3527639" y="157018"/>
                </a:lnTo>
                <a:lnTo>
                  <a:pt x="3545254" y="198713"/>
                </a:lnTo>
                <a:lnTo>
                  <a:pt x="3556262" y="243431"/>
                </a:lnTo>
                <a:lnTo>
                  <a:pt x="3560064" y="290575"/>
                </a:lnTo>
                <a:lnTo>
                  <a:pt x="3560064" y="1452867"/>
                </a:lnTo>
                <a:lnTo>
                  <a:pt x="3556262" y="1500002"/>
                </a:lnTo>
                <a:lnTo>
                  <a:pt x="3545254" y="1544716"/>
                </a:lnTo>
                <a:lnTo>
                  <a:pt x="3527639" y="1586410"/>
                </a:lnTo>
                <a:lnTo>
                  <a:pt x="3504013" y="1624486"/>
                </a:lnTo>
                <a:lnTo>
                  <a:pt x="3474974" y="1658345"/>
                </a:lnTo>
                <a:lnTo>
                  <a:pt x="3441118" y="1687389"/>
                </a:lnTo>
                <a:lnTo>
                  <a:pt x="3403045" y="1711021"/>
                </a:lnTo>
                <a:lnTo>
                  <a:pt x="3361350" y="1728641"/>
                </a:lnTo>
                <a:lnTo>
                  <a:pt x="3316632" y="1739652"/>
                </a:lnTo>
                <a:lnTo>
                  <a:pt x="3269488" y="1743456"/>
                </a:lnTo>
                <a:lnTo>
                  <a:pt x="290588" y="1743456"/>
                </a:lnTo>
                <a:lnTo>
                  <a:pt x="243453" y="1739652"/>
                </a:lnTo>
                <a:lnTo>
                  <a:pt x="198739" y="1728641"/>
                </a:lnTo>
                <a:lnTo>
                  <a:pt x="157045" y="1711021"/>
                </a:lnTo>
                <a:lnTo>
                  <a:pt x="118969" y="1687389"/>
                </a:lnTo>
                <a:lnTo>
                  <a:pt x="85110" y="1658345"/>
                </a:lnTo>
                <a:lnTo>
                  <a:pt x="56066" y="1624486"/>
                </a:lnTo>
                <a:lnTo>
                  <a:pt x="32434" y="1586410"/>
                </a:lnTo>
                <a:lnTo>
                  <a:pt x="14814" y="1544716"/>
                </a:lnTo>
                <a:lnTo>
                  <a:pt x="3803" y="1500002"/>
                </a:lnTo>
                <a:lnTo>
                  <a:pt x="0" y="1452867"/>
                </a:lnTo>
                <a:lnTo>
                  <a:pt x="0" y="290575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81833" y="6184010"/>
            <a:ext cx="1402080" cy="610870"/>
          </a:xfrm>
          <a:custGeom>
            <a:avLst/>
            <a:gdLst/>
            <a:ahLst/>
            <a:cxnLst/>
            <a:rect l="l" t="t" r="r" b="b"/>
            <a:pathLst>
              <a:path w="1402079" h="610870">
                <a:moveTo>
                  <a:pt x="0" y="0"/>
                </a:moveTo>
                <a:lnTo>
                  <a:pt x="0" y="523493"/>
                </a:lnTo>
                <a:lnTo>
                  <a:pt x="2323" y="530649"/>
                </a:lnTo>
                <a:lnTo>
                  <a:pt x="35734" y="551070"/>
                </a:lnTo>
                <a:lnTo>
                  <a:pt x="78239" y="563588"/>
                </a:lnTo>
                <a:lnTo>
                  <a:pt x="135245" y="575021"/>
                </a:lnTo>
                <a:lnTo>
                  <a:pt x="205311" y="585187"/>
                </a:lnTo>
                <a:lnTo>
                  <a:pt x="244790" y="589739"/>
                </a:lnTo>
                <a:lnTo>
                  <a:pt x="286993" y="593908"/>
                </a:lnTo>
                <a:lnTo>
                  <a:pt x="331740" y="597670"/>
                </a:lnTo>
                <a:lnTo>
                  <a:pt x="378850" y="601003"/>
                </a:lnTo>
                <a:lnTo>
                  <a:pt x="428142" y="603886"/>
                </a:lnTo>
                <a:lnTo>
                  <a:pt x="479438" y="606294"/>
                </a:lnTo>
                <a:lnTo>
                  <a:pt x="532555" y="608207"/>
                </a:lnTo>
                <a:lnTo>
                  <a:pt x="587315" y="609600"/>
                </a:lnTo>
                <a:lnTo>
                  <a:pt x="643537" y="610453"/>
                </a:lnTo>
                <a:lnTo>
                  <a:pt x="701040" y="610742"/>
                </a:lnTo>
                <a:lnTo>
                  <a:pt x="758542" y="610453"/>
                </a:lnTo>
                <a:lnTo>
                  <a:pt x="814764" y="609600"/>
                </a:lnTo>
                <a:lnTo>
                  <a:pt x="869524" y="608207"/>
                </a:lnTo>
                <a:lnTo>
                  <a:pt x="922641" y="606294"/>
                </a:lnTo>
                <a:lnTo>
                  <a:pt x="973937" y="603886"/>
                </a:lnTo>
                <a:lnTo>
                  <a:pt x="1023229" y="601003"/>
                </a:lnTo>
                <a:lnTo>
                  <a:pt x="1070339" y="597670"/>
                </a:lnTo>
                <a:lnTo>
                  <a:pt x="1115086" y="593908"/>
                </a:lnTo>
                <a:lnTo>
                  <a:pt x="1157289" y="589739"/>
                </a:lnTo>
                <a:lnTo>
                  <a:pt x="1196768" y="585187"/>
                </a:lnTo>
                <a:lnTo>
                  <a:pt x="1266834" y="575021"/>
                </a:lnTo>
                <a:lnTo>
                  <a:pt x="1323840" y="563588"/>
                </a:lnTo>
                <a:lnTo>
                  <a:pt x="1366345" y="551070"/>
                </a:lnTo>
                <a:lnTo>
                  <a:pt x="1399756" y="530649"/>
                </a:lnTo>
                <a:lnTo>
                  <a:pt x="1402080" y="523493"/>
                </a:lnTo>
                <a:lnTo>
                  <a:pt x="1402080" y="87248"/>
                </a:lnTo>
                <a:lnTo>
                  <a:pt x="701040" y="87248"/>
                </a:lnTo>
                <a:lnTo>
                  <a:pt x="643537" y="86959"/>
                </a:lnTo>
                <a:lnTo>
                  <a:pt x="587315" y="86105"/>
                </a:lnTo>
                <a:lnTo>
                  <a:pt x="532555" y="84710"/>
                </a:lnTo>
                <a:lnTo>
                  <a:pt x="479438" y="82795"/>
                </a:lnTo>
                <a:lnTo>
                  <a:pt x="428142" y="80385"/>
                </a:lnTo>
                <a:lnTo>
                  <a:pt x="378850" y="77500"/>
                </a:lnTo>
                <a:lnTo>
                  <a:pt x="331740" y="74164"/>
                </a:lnTo>
                <a:lnTo>
                  <a:pt x="286993" y="70399"/>
                </a:lnTo>
                <a:lnTo>
                  <a:pt x="244790" y="66228"/>
                </a:lnTo>
                <a:lnTo>
                  <a:pt x="205311" y="61674"/>
                </a:lnTo>
                <a:lnTo>
                  <a:pt x="135245" y="51505"/>
                </a:lnTo>
                <a:lnTo>
                  <a:pt x="78239" y="40072"/>
                </a:lnTo>
                <a:lnTo>
                  <a:pt x="35734" y="27556"/>
                </a:lnTo>
                <a:lnTo>
                  <a:pt x="2323" y="7148"/>
                </a:lnTo>
                <a:lnTo>
                  <a:pt x="0" y="0"/>
                </a:lnTo>
                <a:close/>
              </a:path>
              <a:path w="1402079" h="610870">
                <a:moveTo>
                  <a:pt x="1402080" y="0"/>
                </a:moveTo>
                <a:lnTo>
                  <a:pt x="1366345" y="27556"/>
                </a:lnTo>
                <a:lnTo>
                  <a:pt x="1323840" y="40072"/>
                </a:lnTo>
                <a:lnTo>
                  <a:pt x="1266834" y="51505"/>
                </a:lnTo>
                <a:lnTo>
                  <a:pt x="1196768" y="61674"/>
                </a:lnTo>
                <a:lnTo>
                  <a:pt x="1157289" y="66228"/>
                </a:lnTo>
                <a:lnTo>
                  <a:pt x="1115086" y="70399"/>
                </a:lnTo>
                <a:lnTo>
                  <a:pt x="1070339" y="74164"/>
                </a:lnTo>
                <a:lnTo>
                  <a:pt x="1023229" y="77500"/>
                </a:lnTo>
                <a:lnTo>
                  <a:pt x="973937" y="80385"/>
                </a:lnTo>
                <a:lnTo>
                  <a:pt x="922641" y="82795"/>
                </a:lnTo>
                <a:lnTo>
                  <a:pt x="869524" y="84710"/>
                </a:lnTo>
                <a:lnTo>
                  <a:pt x="814764" y="86105"/>
                </a:lnTo>
                <a:lnTo>
                  <a:pt x="758542" y="86959"/>
                </a:lnTo>
                <a:lnTo>
                  <a:pt x="701040" y="87248"/>
                </a:lnTo>
                <a:lnTo>
                  <a:pt x="1402080" y="87248"/>
                </a:lnTo>
                <a:lnTo>
                  <a:pt x="1402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81833" y="6096761"/>
            <a:ext cx="1402080" cy="174625"/>
          </a:xfrm>
          <a:custGeom>
            <a:avLst/>
            <a:gdLst/>
            <a:ahLst/>
            <a:cxnLst/>
            <a:rect l="l" t="t" r="r" b="b"/>
            <a:pathLst>
              <a:path w="1402079" h="174625">
                <a:moveTo>
                  <a:pt x="701040" y="0"/>
                </a:moveTo>
                <a:lnTo>
                  <a:pt x="643537" y="289"/>
                </a:lnTo>
                <a:lnTo>
                  <a:pt x="587315" y="1143"/>
                </a:lnTo>
                <a:lnTo>
                  <a:pt x="532555" y="2538"/>
                </a:lnTo>
                <a:lnTo>
                  <a:pt x="479438" y="4453"/>
                </a:lnTo>
                <a:lnTo>
                  <a:pt x="428142" y="6863"/>
                </a:lnTo>
                <a:lnTo>
                  <a:pt x="378850" y="9748"/>
                </a:lnTo>
                <a:lnTo>
                  <a:pt x="331740" y="13084"/>
                </a:lnTo>
                <a:lnTo>
                  <a:pt x="286993" y="16849"/>
                </a:lnTo>
                <a:lnTo>
                  <a:pt x="244790" y="21020"/>
                </a:lnTo>
                <a:lnTo>
                  <a:pt x="205311" y="25574"/>
                </a:lnTo>
                <a:lnTo>
                  <a:pt x="135245" y="35743"/>
                </a:lnTo>
                <a:lnTo>
                  <a:pt x="78239" y="47176"/>
                </a:lnTo>
                <a:lnTo>
                  <a:pt x="35734" y="59692"/>
                </a:lnTo>
                <a:lnTo>
                  <a:pt x="2323" y="80100"/>
                </a:lnTo>
                <a:lnTo>
                  <a:pt x="0" y="87248"/>
                </a:lnTo>
                <a:lnTo>
                  <a:pt x="2323" y="94397"/>
                </a:lnTo>
                <a:lnTo>
                  <a:pt x="35734" y="114805"/>
                </a:lnTo>
                <a:lnTo>
                  <a:pt x="78239" y="127321"/>
                </a:lnTo>
                <a:lnTo>
                  <a:pt x="135245" y="138754"/>
                </a:lnTo>
                <a:lnTo>
                  <a:pt x="205311" y="148923"/>
                </a:lnTo>
                <a:lnTo>
                  <a:pt x="244790" y="153477"/>
                </a:lnTo>
                <a:lnTo>
                  <a:pt x="286993" y="157648"/>
                </a:lnTo>
                <a:lnTo>
                  <a:pt x="331740" y="161413"/>
                </a:lnTo>
                <a:lnTo>
                  <a:pt x="378850" y="164749"/>
                </a:lnTo>
                <a:lnTo>
                  <a:pt x="428142" y="167634"/>
                </a:lnTo>
                <a:lnTo>
                  <a:pt x="479438" y="170044"/>
                </a:lnTo>
                <a:lnTo>
                  <a:pt x="532555" y="171959"/>
                </a:lnTo>
                <a:lnTo>
                  <a:pt x="587315" y="173354"/>
                </a:lnTo>
                <a:lnTo>
                  <a:pt x="643537" y="174208"/>
                </a:lnTo>
                <a:lnTo>
                  <a:pt x="701040" y="174497"/>
                </a:lnTo>
                <a:lnTo>
                  <a:pt x="758542" y="174208"/>
                </a:lnTo>
                <a:lnTo>
                  <a:pt x="814764" y="173354"/>
                </a:lnTo>
                <a:lnTo>
                  <a:pt x="869524" y="171959"/>
                </a:lnTo>
                <a:lnTo>
                  <a:pt x="922641" y="170044"/>
                </a:lnTo>
                <a:lnTo>
                  <a:pt x="973937" y="167634"/>
                </a:lnTo>
                <a:lnTo>
                  <a:pt x="1023229" y="164749"/>
                </a:lnTo>
                <a:lnTo>
                  <a:pt x="1070339" y="161413"/>
                </a:lnTo>
                <a:lnTo>
                  <a:pt x="1115086" y="157648"/>
                </a:lnTo>
                <a:lnTo>
                  <a:pt x="1157289" y="153477"/>
                </a:lnTo>
                <a:lnTo>
                  <a:pt x="1196768" y="148923"/>
                </a:lnTo>
                <a:lnTo>
                  <a:pt x="1266834" y="138754"/>
                </a:lnTo>
                <a:lnTo>
                  <a:pt x="1323840" y="127321"/>
                </a:lnTo>
                <a:lnTo>
                  <a:pt x="1366345" y="114805"/>
                </a:lnTo>
                <a:lnTo>
                  <a:pt x="1399756" y="94397"/>
                </a:lnTo>
                <a:lnTo>
                  <a:pt x="1402080" y="87248"/>
                </a:lnTo>
                <a:lnTo>
                  <a:pt x="1399756" y="80100"/>
                </a:lnTo>
                <a:lnTo>
                  <a:pt x="1366345" y="59692"/>
                </a:lnTo>
                <a:lnTo>
                  <a:pt x="1323840" y="47176"/>
                </a:lnTo>
                <a:lnTo>
                  <a:pt x="1266834" y="35743"/>
                </a:lnTo>
                <a:lnTo>
                  <a:pt x="1196768" y="25574"/>
                </a:lnTo>
                <a:lnTo>
                  <a:pt x="1157289" y="21020"/>
                </a:lnTo>
                <a:lnTo>
                  <a:pt x="1115086" y="16849"/>
                </a:lnTo>
                <a:lnTo>
                  <a:pt x="1070339" y="13084"/>
                </a:lnTo>
                <a:lnTo>
                  <a:pt x="1023229" y="9748"/>
                </a:lnTo>
                <a:lnTo>
                  <a:pt x="973937" y="6863"/>
                </a:lnTo>
                <a:lnTo>
                  <a:pt x="922641" y="4453"/>
                </a:lnTo>
                <a:lnTo>
                  <a:pt x="869524" y="2538"/>
                </a:lnTo>
                <a:lnTo>
                  <a:pt x="814764" y="1143"/>
                </a:lnTo>
                <a:lnTo>
                  <a:pt x="758542" y="289"/>
                </a:lnTo>
                <a:lnTo>
                  <a:pt x="701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1833" y="6096761"/>
            <a:ext cx="1402080" cy="174625"/>
          </a:xfrm>
          <a:custGeom>
            <a:avLst/>
            <a:gdLst/>
            <a:ahLst/>
            <a:cxnLst/>
            <a:rect l="l" t="t" r="r" b="b"/>
            <a:pathLst>
              <a:path w="1402079" h="174625">
                <a:moveTo>
                  <a:pt x="1402080" y="87248"/>
                </a:moveTo>
                <a:lnTo>
                  <a:pt x="1366345" y="114805"/>
                </a:lnTo>
                <a:lnTo>
                  <a:pt x="1323840" y="127321"/>
                </a:lnTo>
                <a:lnTo>
                  <a:pt x="1266834" y="138754"/>
                </a:lnTo>
                <a:lnTo>
                  <a:pt x="1196768" y="148923"/>
                </a:lnTo>
                <a:lnTo>
                  <a:pt x="1157289" y="153477"/>
                </a:lnTo>
                <a:lnTo>
                  <a:pt x="1115086" y="157648"/>
                </a:lnTo>
                <a:lnTo>
                  <a:pt x="1070339" y="161413"/>
                </a:lnTo>
                <a:lnTo>
                  <a:pt x="1023229" y="164749"/>
                </a:lnTo>
                <a:lnTo>
                  <a:pt x="973937" y="167634"/>
                </a:lnTo>
                <a:lnTo>
                  <a:pt x="922641" y="170044"/>
                </a:lnTo>
                <a:lnTo>
                  <a:pt x="869524" y="171959"/>
                </a:lnTo>
                <a:lnTo>
                  <a:pt x="814764" y="173354"/>
                </a:lnTo>
                <a:lnTo>
                  <a:pt x="758542" y="174208"/>
                </a:lnTo>
                <a:lnTo>
                  <a:pt x="701040" y="174497"/>
                </a:lnTo>
                <a:lnTo>
                  <a:pt x="643537" y="174208"/>
                </a:lnTo>
                <a:lnTo>
                  <a:pt x="587315" y="173354"/>
                </a:lnTo>
                <a:lnTo>
                  <a:pt x="532555" y="171959"/>
                </a:lnTo>
                <a:lnTo>
                  <a:pt x="479438" y="170044"/>
                </a:lnTo>
                <a:lnTo>
                  <a:pt x="428142" y="167634"/>
                </a:lnTo>
                <a:lnTo>
                  <a:pt x="378850" y="164749"/>
                </a:lnTo>
                <a:lnTo>
                  <a:pt x="331740" y="161413"/>
                </a:lnTo>
                <a:lnTo>
                  <a:pt x="286993" y="157648"/>
                </a:lnTo>
                <a:lnTo>
                  <a:pt x="244790" y="153477"/>
                </a:lnTo>
                <a:lnTo>
                  <a:pt x="205311" y="148923"/>
                </a:lnTo>
                <a:lnTo>
                  <a:pt x="135245" y="138754"/>
                </a:lnTo>
                <a:lnTo>
                  <a:pt x="78239" y="127321"/>
                </a:lnTo>
                <a:lnTo>
                  <a:pt x="35734" y="114805"/>
                </a:lnTo>
                <a:lnTo>
                  <a:pt x="2323" y="94397"/>
                </a:lnTo>
                <a:lnTo>
                  <a:pt x="0" y="87248"/>
                </a:lnTo>
                <a:lnTo>
                  <a:pt x="2323" y="80100"/>
                </a:lnTo>
                <a:lnTo>
                  <a:pt x="35734" y="59692"/>
                </a:lnTo>
                <a:lnTo>
                  <a:pt x="78239" y="47176"/>
                </a:lnTo>
                <a:lnTo>
                  <a:pt x="135245" y="35743"/>
                </a:lnTo>
                <a:lnTo>
                  <a:pt x="205311" y="25574"/>
                </a:lnTo>
                <a:lnTo>
                  <a:pt x="244790" y="21020"/>
                </a:lnTo>
                <a:lnTo>
                  <a:pt x="286993" y="16849"/>
                </a:lnTo>
                <a:lnTo>
                  <a:pt x="331740" y="13084"/>
                </a:lnTo>
                <a:lnTo>
                  <a:pt x="378850" y="9748"/>
                </a:lnTo>
                <a:lnTo>
                  <a:pt x="428142" y="6863"/>
                </a:lnTo>
                <a:lnTo>
                  <a:pt x="479438" y="4453"/>
                </a:lnTo>
                <a:lnTo>
                  <a:pt x="532555" y="2538"/>
                </a:lnTo>
                <a:lnTo>
                  <a:pt x="587315" y="1143"/>
                </a:lnTo>
                <a:lnTo>
                  <a:pt x="643537" y="289"/>
                </a:lnTo>
                <a:lnTo>
                  <a:pt x="701040" y="0"/>
                </a:lnTo>
                <a:lnTo>
                  <a:pt x="758542" y="289"/>
                </a:lnTo>
                <a:lnTo>
                  <a:pt x="814764" y="1143"/>
                </a:lnTo>
                <a:lnTo>
                  <a:pt x="869524" y="2538"/>
                </a:lnTo>
                <a:lnTo>
                  <a:pt x="922641" y="4453"/>
                </a:lnTo>
                <a:lnTo>
                  <a:pt x="973937" y="6863"/>
                </a:lnTo>
                <a:lnTo>
                  <a:pt x="1023229" y="9748"/>
                </a:lnTo>
                <a:lnTo>
                  <a:pt x="1070339" y="13084"/>
                </a:lnTo>
                <a:lnTo>
                  <a:pt x="1115086" y="16849"/>
                </a:lnTo>
                <a:lnTo>
                  <a:pt x="1157289" y="21020"/>
                </a:lnTo>
                <a:lnTo>
                  <a:pt x="1196768" y="25574"/>
                </a:lnTo>
                <a:lnTo>
                  <a:pt x="1266834" y="35743"/>
                </a:lnTo>
                <a:lnTo>
                  <a:pt x="1323840" y="47176"/>
                </a:lnTo>
                <a:lnTo>
                  <a:pt x="1366345" y="59692"/>
                </a:lnTo>
                <a:lnTo>
                  <a:pt x="1399756" y="80100"/>
                </a:lnTo>
                <a:lnTo>
                  <a:pt x="1402080" y="87248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81833" y="6184010"/>
            <a:ext cx="1402080" cy="610870"/>
          </a:xfrm>
          <a:custGeom>
            <a:avLst/>
            <a:gdLst/>
            <a:ahLst/>
            <a:cxnLst/>
            <a:rect l="l" t="t" r="r" b="b"/>
            <a:pathLst>
              <a:path w="1402079" h="610870">
                <a:moveTo>
                  <a:pt x="1402080" y="0"/>
                </a:moveTo>
                <a:lnTo>
                  <a:pt x="1402080" y="523493"/>
                </a:lnTo>
                <a:lnTo>
                  <a:pt x="1399756" y="530649"/>
                </a:lnTo>
                <a:lnTo>
                  <a:pt x="1366345" y="551070"/>
                </a:lnTo>
                <a:lnTo>
                  <a:pt x="1323840" y="563588"/>
                </a:lnTo>
                <a:lnTo>
                  <a:pt x="1266834" y="575021"/>
                </a:lnTo>
                <a:lnTo>
                  <a:pt x="1196768" y="585187"/>
                </a:lnTo>
                <a:lnTo>
                  <a:pt x="1157289" y="589739"/>
                </a:lnTo>
                <a:lnTo>
                  <a:pt x="1115086" y="593908"/>
                </a:lnTo>
                <a:lnTo>
                  <a:pt x="1070339" y="597670"/>
                </a:lnTo>
                <a:lnTo>
                  <a:pt x="1023229" y="601003"/>
                </a:lnTo>
                <a:lnTo>
                  <a:pt x="973937" y="603886"/>
                </a:lnTo>
                <a:lnTo>
                  <a:pt x="922641" y="606294"/>
                </a:lnTo>
                <a:lnTo>
                  <a:pt x="869524" y="608207"/>
                </a:lnTo>
                <a:lnTo>
                  <a:pt x="814764" y="609600"/>
                </a:lnTo>
                <a:lnTo>
                  <a:pt x="758542" y="610453"/>
                </a:lnTo>
                <a:lnTo>
                  <a:pt x="701040" y="610742"/>
                </a:lnTo>
                <a:lnTo>
                  <a:pt x="643537" y="610453"/>
                </a:lnTo>
                <a:lnTo>
                  <a:pt x="587315" y="609600"/>
                </a:lnTo>
                <a:lnTo>
                  <a:pt x="532555" y="608207"/>
                </a:lnTo>
                <a:lnTo>
                  <a:pt x="479438" y="606294"/>
                </a:lnTo>
                <a:lnTo>
                  <a:pt x="428142" y="603886"/>
                </a:lnTo>
                <a:lnTo>
                  <a:pt x="378850" y="601003"/>
                </a:lnTo>
                <a:lnTo>
                  <a:pt x="331740" y="597670"/>
                </a:lnTo>
                <a:lnTo>
                  <a:pt x="286993" y="593908"/>
                </a:lnTo>
                <a:lnTo>
                  <a:pt x="244790" y="589739"/>
                </a:lnTo>
                <a:lnTo>
                  <a:pt x="205311" y="585187"/>
                </a:lnTo>
                <a:lnTo>
                  <a:pt x="135245" y="575021"/>
                </a:lnTo>
                <a:lnTo>
                  <a:pt x="78239" y="563588"/>
                </a:lnTo>
                <a:lnTo>
                  <a:pt x="35734" y="551070"/>
                </a:lnTo>
                <a:lnTo>
                  <a:pt x="2323" y="530649"/>
                </a:lnTo>
                <a:lnTo>
                  <a:pt x="0" y="523493"/>
                </a:lnTo>
                <a:lnTo>
                  <a:pt x="0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8675" y="5226066"/>
            <a:ext cx="3446145" cy="137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41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Licen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vagy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elhő 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verek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1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ját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erver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agy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elhőben</a:t>
            </a:r>
            <a:endParaRPr sz="2000">
              <a:latin typeface="Arial"/>
              <a:cs typeface="Arial"/>
            </a:endParaRPr>
          </a:p>
          <a:p>
            <a:pPr marL="2272665">
              <a:lnSpc>
                <a:spcPct val="100000"/>
              </a:lnSpc>
              <a:spcBef>
                <a:spcPts val="250"/>
              </a:spcBef>
            </a:pPr>
            <a:r>
              <a:rPr sz="1600" spc="-25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E10074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E10074"/>
                </a:solidFill>
                <a:latin typeface="Arial"/>
                <a:cs typeface="Arial"/>
              </a:rPr>
              <a:t>premises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11929" y="3801617"/>
            <a:ext cx="573405" cy="859790"/>
          </a:xfrm>
          <a:custGeom>
            <a:avLst/>
            <a:gdLst/>
            <a:ahLst/>
            <a:cxnLst/>
            <a:rect l="l" t="t" r="r" b="b"/>
            <a:pathLst>
              <a:path w="573404" h="859789">
                <a:moveTo>
                  <a:pt x="286512" y="0"/>
                </a:moveTo>
                <a:lnTo>
                  <a:pt x="286512" y="214884"/>
                </a:lnTo>
                <a:lnTo>
                  <a:pt x="0" y="214884"/>
                </a:lnTo>
                <a:lnTo>
                  <a:pt x="0" y="644652"/>
                </a:lnTo>
                <a:lnTo>
                  <a:pt x="286512" y="644652"/>
                </a:lnTo>
                <a:lnTo>
                  <a:pt x="286512" y="859536"/>
                </a:lnTo>
                <a:lnTo>
                  <a:pt x="573024" y="429768"/>
                </a:lnTo>
                <a:lnTo>
                  <a:pt x="28651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11929" y="3801617"/>
            <a:ext cx="573405" cy="859790"/>
          </a:xfrm>
          <a:custGeom>
            <a:avLst/>
            <a:gdLst/>
            <a:ahLst/>
            <a:cxnLst/>
            <a:rect l="l" t="t" r="r" b="b"/>
            <a:pathLst>
              <a:path w="573404" h="859789">
                <a:moveTo>
                  <a:pt x="0" y="214884"/>
                </a:moveTo>
                <a:lnTo>
                  <a:pt x="286512" y="214884"/>
                </a:lnTo>
                <a:lnTo>
                  <a:pt x="286512" y="0"/>
                </a:lnTo>
                <a:lnTo>
                  <a:pt x="573024" y="429768"/>
                </a:lnTo>
                <a:lnTo>
                  <a:pt x="286512" y="859536"/>
                </a:lnTo>
                <a:lnTo>
                  <a:pt x="286512" y="644652"/>
                </a:lnTo>
                <a:lnTo>
                  <a:pt x="0" y="644652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113778" y="247705"/>
            <a:ext cx="239966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ud</a:t>
            </a:r>
            <a:r>
              <a:rPr sz="1800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(d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es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’t)</a:t>
            </a:r>
            <a:r>
              <a:rPr sz="180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ki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d </a:t>
            </a:r>
            <a:r>
              <a:rPr sz="1800" spc="-5" dirty="0">
                <a:solidFill>
                  <a:srgbClr val="E10074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-pr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mis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s”?</a:t>
            </a:r>
            <a:r>
              <a:rPr sz="1800" spc="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(Forb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s, Dz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stb.)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03064" y="3092196"/>
            <a:ext cx="3436620" cy="1789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48967" y="3649979"/>
            <a:ext cx="2219325" cy="1013460"/>
          </a:xfrm>
          <a:custGeom>
            <a:avLst/>
            <a:gdLst/>
            <a:ahLst/>
            <a:cxnLst/>
            <a:rect l="l" t="t" r="r" b="b"/>
            <a:pathLst>
              <a:path w="2219325" h="1013460">
                <a:moveTo>
                  <a:pt x="0" y="1013460"/>
                </a:moveTo>
                <a:lnTo>
                  <a:pt x="2218944" y="1013460"/>
                </a:lnTo>
                <a:lnTo>
                  <a:pt x="2218944" y="0"/>
                </a:lnTo>
                <a:lnTo>
                  <a:pt x="0" y="0"/>
                </a:lnTo>
                <a:lnTo>
                  <a:pt x="0" y="1013460"/>
                </a:lnTo>
                <a:close/>
              </a:path>
            </a:pathLst>
          </a:custGeom>
          <a:solidFill>
            <a:srgbClr val="119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709420" y="3701724"/>
            <a:ext cx="1812289" cy="88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eb alapú, osztott,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irtuál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körn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ez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295900" y="4195572"/>
            <a:ext cx="2500883" cy="1211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26947" y="5156674"/>
            <a:ext cx="1033234" cy="9351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3896" y="4235132"/>
            <a:ext cx="4510405" cy="298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735" algn="r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117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dirty="0"/>
              <a:t>Kö</a:t>
            </a:r>
            <a:r>
              <a:rPr spc="-15" dirty="0"/>
              <a:t>n</a:t>
            </a:r>
            <a:r>
              <a:rPr dirty="0"/>
              <a:t>y</a:t>
            </a:r>
            <a:r>
              <a:rPr spc="5" dirty="0"/>
              <a:t>v</a:t>
            </a:r>
            <a:r>
              <a:rPr dirty="0"/>
              <a:t>tár</a:t>
            </a:r>
            <a:r>
              <a:rPr spc="-15" dirty="0"/>
              <a:t>a</a:t>
            </a:r>
            <a:r>
              <a:rPr dirty="0"/>
              <a:t>k</a:t>
            </a:r>
            <a:r>
              <a:rPr spc="-35" dirty="0"/>
              <a:t> </a:t>
            </a:r>
            <a:r>
              <a:rPr dirty="0"/>
              <a:t>a </a:t>
            </a:r>
            <a:r>
              <a:rPr spc="-10" dirty="0"/>
              <a:t>f</a:t>
            </a:r>
            <a:r>
              <a:rPr dirty="0"/>
              <a:t>el</a:t>
            </a:r>
            <a:r>
              <a:rPr spc="-15" dirty="0"/>
              <a:t>h</a:t>
            </a:r>
            <a:r>
              <a:rPr dirty="0"/>
              <a:t>ő</a:t>
            </a:r>
            <a:r>
              <a:rPr spc="-10" dirty="0"/>
              <a:t>b</a:t>
            </a:r>
            <a:r>
              <a:rPr dirty="0"/>
              <a:t>e</a:t>
            </a:r>
            <a:r>
              <a:rPr spc="-10" dirty="0"/>
              <a:t>n</a:t>
            </a:r>
            <a:r>
              <a:rPr dirty="0"/>
              <a:t>, f</a:t>
            </a:r>
            <a:r>
              <a:rPr spc="-15" dirty="0"/>
              <a:t>e</a:t>
            </a:r>
            <a:r>
              <a:rPr dirty="0"/>
              <a:t>lhő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könyvtára</a:t>
            </a:r>
            <a:r>
              <a:rPr spc="-15" dirty="0"/>
              <a:t>k</a:t>
            </a:r>
            <a:r>
              <a:rPr dirty="0"/>
              <a:t>b</a:t>
            </a:r>
            <a:r>
              <a:rPr spc="-10" dirty="0"/>
              <a:t>a</a:t>
            </a:r>
            <a:r>
              <a:rPr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406996" y="7204112"/>
            <a:ext cx="3248025" cy="0"/>
          </a:xfrm>
          <a:custGeom>
            <a:avLst/>
            <a:gdLst/>
            <a:ahLst/>
            <a:cxnLst/>
            <a:rect l="l" t="t" r="r" b="b"/>
            <a:pathLst>
              <a:path w="3248025">
                <a:moveTo>
                  <a:pt x="0" y="0"/>
                </a:moveTo>
                <a:lnTo>
                  <a:pt x="3247682" y="0"/>
                </a:lnTo>
              </a:path>
            </a:pathLst>
          </a:custGeom>
          <a:ln w="1498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4512" y="1713246"/>
            <a:ext cx="4857115" cy="551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4295" indent="-342900">
              <a:lnSpc>
                <a:spcPct val="150100"/>
              </a:lnSpc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ebes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felüle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egy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bön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é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ző s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gí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gével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végez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etik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el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eladataikat.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Nem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igényel beruh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st</a:t>
            </a:r>
            <a:endParaRPr sz="2000">
              <a:latin typeface="Arial"/>
              <a:cs typeface="Arial"/>
            </a:endParaRPr>
          </a:p>
          <a:p>
            <a:pPr marL="355600" marR="784225" indent="-342900">
              <a:lnSpc>
                <a:spcPts val="3600"/>
              </a:lnSpc>
              <a:spcBef>
                <a:spcPts val="320"/>
              </a:spcBef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ámí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ógép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/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oko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tele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n/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ta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let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és internetelé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és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ü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Nem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igényel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elepítést,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erve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Nem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ll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em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er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ü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emelte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é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iztonságo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an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tárolha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ja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adatait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22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ervezhető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ltségek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Havi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í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jon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kívül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nem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ll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mást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fizetni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Magas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rendel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sre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állás</a:t>
            </a:r>
            <a:endParaRPr sz="2000">
              <a:latin typeface="Arial"/>
              <a:cs typeface="Arial"/>
            </a:endParaRPr>
          </a:p>
          <a:p>
            <a:pPr marL="12700" marR="879475">
              <a:lnSpc>
                <a:spcPct val="150000"/>
              </a:lnSpc>
              <a:spcBef>
                <a:spcPts val="155"/>
              </a:spcBef>
            </a:pP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u="heavy" spc="-9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spc="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-s</a:t>
            </a:r>
            <a:r>
              <a:rPr sz="1400" u="heavy" spc="-2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y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ste</a:t>
            </a:r>
            <a:r>
              <a:rPr sz="14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m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u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m</a:t>
            </a:r>
            <a:r>
              <a:rPr sz="1400" u="heavy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g</a:t>
            </a:r>
            <a:r>
              <a:rPr sz="1400" u="heavy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ld</a:t>
            </a:r>
            <a:r>
              <a:rPr sz="1400" u="heavy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k</a:t>
            </a:r>
            <a:r>
              <a:rPr sz="14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/f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elh</a:t>
            </a:r>
            <a:r>
              <a:rPr sz="1400" u="heavy" spc="-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u="heavy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la</a:t>
            </a:r>
            <a:r>
              <a:rPr sz="1400" u="heavy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p</a:t>
            </a:r>
            <a:r>
              <a:rPr sz="14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u-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 szolgalt</a:t>
            </a:r>
            <a:r>
              <a:rPr sz="1400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k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lk</a:t>
            </a:r>
            <a:r>
              <a:rPr sz="1400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l</a:t>
            </a:r>
            <a:r>
              <a:rPr sz="1400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m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z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spc="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sz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olg</a:t>
            </a:r>
            <a:r>
              <a:rPr sz="1400" spc="-1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l</a:t>
            </a:r>
            <a:r>
              <a:rPr sz="1400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ok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663" y="1056132"/>
            <a:ext cx="4904740" cy="447040"/>
          </a:xfrm>
          <a:prstGeom prst="rect">
            <a:avLst/>
          </a:prstGeom>
          <a:solidFill>
            <a:srgbClr val="E10074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  <a:tabLst>
                <a:tab pos="3242310" algn="l"/>
              </a:tabLst>
            </a:pP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dShare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at	é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bér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3896" y="4235132"/>
            <a:ext cx="4509800" cy="2953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9323" y="4230623"/>
            <a:ext cx="4518660" cy="2962910"/>
          </a:xfrm>
          <a:custGeom>
            <a:avLst/>
            <a:gdLst/>
            <a:ahLst/>
            <a:cxnLst/>
            <a:rect l="l" t="t" r="r" b="b"/>
            <a:pathLst>
              <a:path w="4518659" h="2962909">
                <a:moveTo>
                  <a:pt x="0" y="2962655"/>
                </a:moveTo>
                <a:lnTo>
                  <a:pt x="4518660" y="2962655"/>
                </a:lnTo>
                <a:lnTo>
                  <a:pt x="4518660" y="0"/>
                </a:lnTo>
                <a:lnTo>
                  <a:pt x="0" y="0"/>
                </a:lnTo>
                <a:lnTo>
                  <a:pt x="0" y="2962655"/>
                </a:lnTo>
                <a:close/>
              </a:path>
            </a:pathLst>
          </a:custGeom>
          <a:ln w="9144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63896" y="1621536"/>
            <a:ext cx="4456176" cy="2485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9323" y="1616964"/>
            <a:ext cx="4465320" cy="2494915"/>
          </a:xfrm>
          <a:custGeom>
            <a:avLst/>
            <a:gdLst/>
            <a:ahLst/>
            <a:cxnLst/>
            <a:rect l="l" t="t" r="r" b="b"/>
            <a:pathLst>
              <a:path w="4465320" h="2494915">
                <a:moveTo>
                  <a:pt x="0" y="2494788"/>
                </a:moveTo>
                <a:lnTo>
                  <a:pt x="4465320" y="2494788"/>
                </a:lnTo>
                <a:lnTo>
                  <a:pt x="4465320" y="0"/>
                </a:lnTo>
                <a:lnTo>
                  <a:pt x="0" y="0"/>
                </a:lnTo>
                <a:lnTo>
                  <a:pt x="0" y="2494788"/>
                </a:lnTo>
                <a:close/>
              </a:path>
            </a:pathLst>
          </a:custGeom>
          <a:ln w="9144">
            <a:solidFill>
              <a:srgbClr val="0F6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UKB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orldSh</a:t>
            </a:r>
            <a:r>
              <a:rPr spc="10" dirty="0">
                <a:latin typeface="Calibri"/>
                <a:cs typeface="Calibri"/>
              </a:rPr>
              <a:t>a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Pl</a:t>
            </a:r>
            <a:r>
              <a:rPr spc="-3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85" dirty="0">
                <a:latin typeface="Calibri"/>
                <a:cs typeface="Calibri"/>
              </a:rPr>
              <a:t>f</a:t>
            </a:r>
            <a:r>
              <a:rPr spc="-5" dirty="0">
                <a:latin typeface="Calibri"/>
                <a:cs typeface="Calibri"/>
              </a:rPr>
              <a:t>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16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5" y="1011936"/>
            <a:ext cx="6621780" cy="5245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2832" y="5920740"/>
            <a:ext cx="2609215" cy="360045"/>
          </a:xfrm>
          <a:custGeom>
            <a:avLst/>
            <a:gdLst/>
            <a:ahLst/>
            <a:cxnLst/>
            <a:rect l="l" t="t" r="r" b="b"/>
            <a:pathLst>
              <a:path w="2609215" h="360045">
                <a:moveTo>
                  <a:pt x="0" y="359664"/>
                </a:moveTo>
                <a:lnTo>
                  <a:pt x="2609088" y="359664"/>
                </a:lnTo>
                <a:lnTo>
                  <a:pt x="2609088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4246" y="575183"/>
            <a:ext cx="5732145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hollan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és a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ne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eti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8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ö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1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á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00">
              <a:latin typeface="Times New Roman"/>
              <a:cs typeface="Times New Roman"/>
            </a:endParaRPr>
          </a:p>
          <a:p>
            <a:pPr marL="3155950">
              <a:lnSpc>
                <a:spcPts val="2140"/>
              </a:lnSpc>
            </a:pP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s://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800" spc="-14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kb.n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en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gl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sh</a:t>
            </a:r>
            <a:endParaRPr sz="1800">
              <a:latin typeface="Calibri"/>
              <a:cs typeface="Calibri"/>
            </a:endParaRPr>
          </a:p>
          <a:p>
            <a:pPr marL="3155950">
              <a:lnSpc>
                <a:spcPts val="214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rl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ds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3030" y="5986779"/>
            <a:ext cx="1682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Simon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6361" y="2677947"/>
            <a:ext cx="3086100" cy="39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4A4A4A"/>
              </a:buClr>
              <a:buSzPct val="69444"/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Nem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ti és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nem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spc="-7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ö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author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ity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ájlok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03899"/>
              </a:lnSpc>
              <a:spcBef>
                <a:spcPts val="30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MA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C21 és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és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oope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í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v 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alog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álás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ci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ál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gy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ű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j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ek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299720" algn="l"/>
              </a:tabLst>
            </a:pPr>
            <a:r>
              <a:rPr sz="1800" spc="-8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rl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dC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tudásbáz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s 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gy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ű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j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y m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ásh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  <a:p>
            <a:pPr marL="299085" marR="502284" indent="-286385">
              <a:lnSpc>
                <a:spcPct val="103899"/>
              </a:lnSpc>
              <a:spcBef>
                <a:spcPts val="30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 nem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ti 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alógus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és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1800" spc="-10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e-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je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299720" algn="l"/>
              </a:tabLst>
            </a:pPr>
            <a:r>
              <a:rPr sz="1800" spc="-16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öbb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ö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yv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ári 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ds</a:t>
            </a:r>
            <a:r>
              <a:rPr sz="1800" spc="-4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együ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tmű</a:t>
            </a:r>
            <a:r>
              <a:rPr sz="1800" spc="-7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ödése</a:t>
            </a:r>
            <a:endParaRPr sz="1800">
              <a:latin typeface="Calibri"/>
              <a:cs typeface="Calibri"/>
            </a:endParaRPr>
          </a:p>
          <a:p>
            <a:pPr marL="299085" marR="266700" indent="-286385">
              <a:lnSpc>
                <a:spcPct val="103899"/>
              </a:lnSpc>
              <a:spcBef>
                <a:spcPts val="30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299720" algn="l"/>
              </a:tabLst>
            </a:pPr>
            <a:r>
              <a:rPr sz="1800" spc="-10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ILL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ál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ás b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í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32" y="6329349"/>
            <a:ext cx="619569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hol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6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ö</a:t>
            </a:r>
            <a:r>
              <a:rPr sz="1600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yv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á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16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és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nem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6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ö</a:t>
            </a:r>
            <a:r>
              <a:rPr sz="1600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yv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ár</a:t>
            </a:r>
            <a:r>
              <a:rPr sz="16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6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ciuma</a:t>
            </a:r>
            <a:r>
              <a:rPr sz="16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dSh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pl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mot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á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ö</a:t>
            </a:r>
            <a:r>
              <a:rPr sz="1600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yv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ári</a:t>
            </a:r>
            <a:r>
              <a:rPr sz="16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á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ás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esít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séh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30" rIns="0" bIns="0" rtlCol="0">
            <a:spAutoFit/>
          </a:bodyPr>
          <a:lstStyle/>
          <a:p>
            <a:pPr marL="132080">
              <a:lnSpc>
                <a:spcPct val="100000"/>
              </a:lnSpc>
            </a:pPr>
            <a:r>
              <a:rPr spc="-65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orl</a:t>
            </a:r>
            <a:r>
              <a:rPr spc="-1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Cat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/>
              <a:t>vilá</a:t>
            </a:r>
            <a:r>
              <a:rPr spc="-15" dirty="0"/>
              <a:t>g</a:t>
            </a:r>
            <a:r>
              <a:rPr dirty="0"/>
              <a:t>kata</a:t>
            </a:r>
            <a:r>
              <a:rPr spc="-10" dirty="0"/>
              <a:t>l</a:t>
            </a:r>
            <a:r>
              <a:rPr dirty="0"/>
              <a:t>ó</a:t>
            </a:r>
            <a:r>
              <a:rPr spc="-10" dirty="0"/>
              <a:t>g</a:t>
            </a:r>
            <a:r>
              <a:rPr dirty="0"/>
              <a:t>us,</a:t>
            </a:r>
            <a:r>
              <a:rPr spc="-30" dirty="0"/>
              <a:t> </a:t>
            </a:r>
            <a:r>
              <a:rPr dirty="0"/>
              <a:t>h</a:t>
            </a:r>
            <a:r>
              <a:rPr spc="-10" dirty="0"/>
              <a:t>á</a:t>
            </a:r>
            <a:r>
              <a:rPr dirty="0"/>
              <a:t>lóza</a:t>
            </a:r>
            <a:r>
              <a:rPr spc="-10" dirty="0"/>
              <a:t>t</a:t>
            </a:r>
            <a:r>
              <a:rPr dirty="0"/>
              <a:t>i</a:t>
            </a:r>
            <a:r>
              <a:rPr spc="-5" dirty="0"/>
              <a:t> </a:t>
            </a:r>
            <a:r>
              <a:rPr dirty="0"/>
              <a:t>virtu</a:t>
            </a:r>
            <a:r>
              <a:rPr spc="-10" dirty="0"/>
              <a:t>á</a:t>
            </a:r>
            <a:r>
              <a:rPr dirty="0"/>
              <a:t>lis</a:t>
            </a:r>
            <a:r>
              <a:rPr spc="-15" dirty="0"/>
              <a:t> </a:t>
            </a:r>
            <a:r>
              <a:rPr dirty="0"/>
              <a:t>közpo</a:t>
            </a:r>
            <a:r>
              <a:rPr spc="-10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392" y="1249441"/>
            <a:ext cx="5414645" cy="1761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07300"/>
              </a:lnSpc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i="1" spc="15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or</a:t>
            </a:r>
            <a:r>
              <a:rPr sz="1650" i="1" spc="5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650" i="1" spc="5" dirty="0">
                <a:solidFill>
                  <a:srgbClr val="E10074"/>
                </a:solidFill>
                <a:latin typeface="Arial"/>
                <a:cs typeface="Arial"/>
              </a:rPr>
              <a:t>C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at</a:t>
            </a:r>
            <a:r>
              <a:rPr sz="1650" i="1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az</a:t>
            </a:r>
            <a:r>
              <a:rPr sz="16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formác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ók</a:t>
            </a:r>
            <a:r>
              <a:rPr sz="16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és</a:t>
            </a:r>
            <a:r>
              <a:rPr sz="16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kum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ntum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köz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ti re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dsz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re és há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óz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ti csomó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spc="-15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a,</a:t>
            </a:r>
            <a:r>
              <a:rPr sz="16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ly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össz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g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zi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 vi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ág</a:t>
            </a:r>
            <a:r>
              <a:rPr sz="165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kön</a:t>
            </a:r>
            <a:r>
              <a:rPr sz="1650" spc="-2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ára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nak</a:t>
            </a:r>
            <a:r>
              <a:rPr sz="1650" spc="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rekord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omán</a:t>
            </a:r>
            <a:r>
              <a:rPr sz="1650" spc="-2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át</a:t>
            </a:r>
            <a:endParaRPr sz="1650">
              <a:latin typeface="Arial"/>
              <a:cs typeface="Arial"/>
            </a:endParaRPr>
          </a:p>
          <a:p>
            <a:pPr marL="299085" marR="172720" indent="-286385">
              <a:lnSpc>
                <a:spcPct val="107300"/>
              </a:lnSpc>
              <a:spcBef>
                <a:spcPts val="695"/>
              </a:spcBef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össz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sí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ett</a:t>
            </a:r>
            <a:r>
              <a:rPr sz="16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atokat</a:t>
            </a:r>
            <a:r>
              <a:rPr sz="16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újt</a:t>
            </a:r>
            <a:r>
              <a:rPr sz="165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eg</a:t>
            </a:r>
            <a:r>
              <a:rPr sz="1650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-e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szerz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ő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ről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(V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i="1" spc="-225" dirty="0">
                <a:solidFill>
                  <a:srgbClr val="E10074"/>
                </a:solidFill>
                <a:latin typeface="Arial"/>
                <a:cs typeface="Arial"/>
              </a:rPr>
              <a:t>F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, ID N</a:t>
            </a:r>
            <a:r>
              <a:rPr sz="1650" i="1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650" i="1" spc="-15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ork,</a:t>
            </a:r>
            <a:r>
              <a:rPr sz="1650" i="1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ISNI</a:t>
            </a:r>
            <a:r>
              <a:rPr sz="1650" i="1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i="1" dirty="0">
                <a:solidFill>
                  <a:srgbClr val="E10074"/>
                </a:solidFill>
                <a:latin typeface="Arial"/>
                <a:cs typeface="Arial"/>
              </a:rPr>
              <a:t>stb</a:t>
            </a:r>
            <a:r>
              <a:rPr sz="1650" i="1" spc="-5" dirty="0">
                <a:solidFill>
                  <a:srgbClr val="E10074"/>
                </a:solidFill>
                <a:latin typeface="Arial"/>
                <a:cs typeface="Arial"/>
              </a:rPr>
              <a:t>.</a:t>
            </a:r>
            <a:r>
              <a:rPr sz="1650" i="1" spc="5" dirty="0">
                <a:solidFill>
                  <a:srgbClr val="E10074"/>
                </a:solidFill>
                <a:latin typeface="Arial"/>
                <a:cs typeface="Arial"/>
              </a:rPr>
              <a:t>)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ős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gí</a:t>
            </a:r>
            <a:r>
              <a:rPr sz="165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i az automatizá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 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kafo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atok</a:t>
            </a:r>
            <a:r>
              <a:rPr sz="165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fe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sztését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392" y="3044967"/>
            <a:ext cx="5110480" cy="248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vi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szi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tű</a:t>
            </a:r>
            <a:r>
              <a:rPr sz="16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üt</a:t>
            </a:r>
            <a:r>
              <a:rPr sz="165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műk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ö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5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ker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tren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szer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n.</a:t>
            </a:r>
            <a:endParaRPr sz="1650">
              <a:latin typeface="Arial"/>
              <a:cs typeface="Arial"/>
            </a:endParaRPr>
          </a:p>
          <a:p>
            <a:pPr marL="299085" marR="5080" indent="-286385">
              <a:lnSpc>
                <a:spcPct val="107300"/>
              </a:lnSpc>
              <a:spcBef>
                <a:spcPts val="70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spc="-9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kön</a:t>
            </a:r>
            <a:r>
              <a:rPr sz="1650" spc="-2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áros,</a:t>
            </a:r>
            <a:r>
              <a:rPr sz="165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kön</a:t>
            </a:r>
            <a:r>
              <a:rPr sz="1650" spc="-2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ári</a:t>
            </a:r>
            <a:r>
              <a:rPr sz="1650" spc="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partne</a:t>
            </a:r>
            <a:r>
              <a:rPr sz="1650" spc="-95" dirty="0">
                <a:solidFill>
                  <a:srgbClr val="E10074"/>
                </a:solidFill>
                <a:latin typeface="Arial"/>
                <a:cs typeface="Arial"/>
              </a:rPr>
              <a:t>r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,</a:t>
            </a:r>
            <a:r>
              <a:rPr sz="165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 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f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j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lesz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ő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és a fel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asz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ó</a:t>
            </a:r>
            <a:r>
              <a:rPr sz="1650" spc="-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mi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n p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atban</a:t>
            </a:r>
            <a:r>
              <a:rPr sz="16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rész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se a</a:t>
            </a:r>
            <a:r>
              <a:rPr sz="165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at h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ó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zati re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dsz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ré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ek,</a:t>
            </a:r>
            <a:endParaRPr sz="1650">
              <a:latin typeface="Arial"/>
              <a:cs typeface="Arial"/>
            </a:endParaRPr>
          </a:p>
          <a:p>
            <a:pPr marL="299085" marR="356870" indent="-286385">
              <a:lnSpc>
                <a:spcPct val="107300"/>
              </a:lnSpc>
              <a:spcBef>
                <a:spcPts val="69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maz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6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ker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tren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szer</a:t>
            </a:r>
            <a:r>
              <a:rPr sz="165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650" spc="-2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újt</a:t>
            </a:r>
            <a:r>
              <a:rPr sz="1650" spc="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ko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p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rác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ó,</a:t>
            </a:r>
            <a:r>
              <a:rPr sz="1650" spc="-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 h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tékon</a:t>
            </a:r>
            <a:r>
              <a:rPr sz="1650" spc="-2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ság</a:t>
            </a:r>
            <a:r>
              <a:rPr sz="1650" spc="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 d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scov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ry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fol</a:t>
            </a:r>
            <a:r>
              <a:rPr sz="1650" spc="-2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am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tában.</a:t>
            </a:r>
            <a:endParaRPr sz="16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orldC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spc="-5" dirty="0">
                <a:solidFill>
                  <a:srgbClr val="001F5F"/>
                </a:solidFill>
                <a:latin typeface="Arial"/>
                <a:cs typeface="Arial"/>
              </a:rPr>
              <a:t> 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el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essé 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eszi sa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át kö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árunk</a:t>
            </a:r>
            <a:r>
              <a:rPr sz="165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ada</a:t>
            </a:r>
            <a:r>
              <a:rPr sz="165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ait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904" y="5290454"/>
            <a:ext cx="50927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szí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más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16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ata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val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és</a:t>
            </a:r>
            <a:r>
              <a:rPr sz="16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cso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atot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teremt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vi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2409" y="1662684"/>
            <a:ext cx="4157979" cy="423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392" y="5560202"/>
            <a:ext cx="457263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kö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vtára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16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atszem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etével,</a:t>
            </a:r>
            <a:endParaRPr sz="16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műv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16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me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ési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és</a:t>
            </a:r>
            <a:r>
              <a:rPr sz="16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zzáfér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6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ata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ról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904" y="6188115"/>
            <a:ext cx="5312410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vi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szi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ten</a:t>
            </a:r>
            <a:r>
              <a:rPr sz="16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r>
              <a:rPr sz="16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tá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ék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zta</a:t>
            </a:r>
            <a:r>
              <a:rPr sz="165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ást</a:t>
            </a:r>
            <a:r>
              <a:rPr sz="165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MARC</a:t>
            </a:r>
            <a:r>
              <a:rPr sz="16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és</a:t>
            </a:r>
            <a:r>
              <a:rPr sz="16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szem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ntik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író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650" dirty="0">
                <a:solidFill>
                  <a:srgbClr val="001F5F"/>
                </a:solidFill>
                <a:latin typeface="Arial"/>
                <a:cs typeface="Arial"/>
              </a:rPr>
              <a:t>sémákban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80931" y="1057656"/>
            <a:ext cx="789431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5647" y="1662684"/>
            <a:ext cx="4154424" cy="4238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1076" y="1658112"/>
            <a:ext cx="4163695" cy="4247515"/>
          </a:xfrm>
          <a:custGeom>
            <a:avLst/>
            <a:gdLst/>
            <a:ahLst/>
            <a:cxnLst/>
            <a:rect l="l" t="t" r="r" b="b"/>
            <a:pathLst>
              <a:path w="4163695" h="4247515">
                <a:moveTo>
                  <a:pt x="0" y="4247388"/>
                </a:moveTo>
                <a:lnTo>
                  <a:pt x="4163568" y="4247388"/>
                </a:lnTo>
                <a:lnTo>
                  <a:pt x="4163568" y="0"/>
                </a:lnTo>
                <a:lnTo>
                  <a:pt x="0" y="0"/>
                </a:lnTo>
                <a:lnTo>
                  <a:pt x="0" y="4247388"/>
                </a:lnTo>
                <a:close/>
              </a:path>
            </a:pathLst>
          </a:custGeom>
          <a:ln w="9144">
            <a:solidFill>
              <a:srgbClr val="FF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1342" y="2911602"/>
            <a:ext cx="1270000" cy="524510"/>
          </a:xfrm>
          <a:custGeom>
            <a:avLst/>
            <a:gdLst/>
            <a:ahLst/>
            <a:cxnLst/>
            <a:rect l="l" t="t" r="r" b="b"/>
            <a:pathLst>
              <a:path w="1270000" h="524510">
                <a:moveTo>
                  <a:pt x="1182115" y="0"/>
                </a:moveTo>
                <a:lnTo>
                  <a:pt x="76683" y="647"/>
                </a:lnTo>
                <a:lnTo>
                  <a:pt x="37595" y="15555"/>
                </a:lnTo>
                <a:lnTo>
                  <a:pt x="10277" y="46222"/>
                </a:lnTo>
                <a:lnTo>
                  <a:pt x="0" y="87375"/>
                </a:lnTo>
                <a:lnTo>
                  <a:pt x="647" y="447572"/>
                </a:lnTo>
                <a:lnTo>
                  <a:pt x="15555" y="486660"/>
                </a:lnTo>
                <a:lnTo>
                  <a:pt x="46222" y="513978"/>
                </a:lnTo>
                <a:lnTo>
                  <a:pt x="87375" y="524256"/>
                </a:lnTo>
                <a:lnTo>
                  <a:pt x="1192808" y="523608"/>
                </a:lnTo>
                <a:lnTo>
                  <a:pt x="1231896" y="508700"/>
                </a:lnTo>
                <a:lnTo>
                  <a:pt x="1259214" y="478033"/>
                </a:lnTo>
                <a:lnTo>
                  <a:pt x="1269491" y="436879"/>
                </a:lnTo>
                <a:lnTo>
                  <a:pt x="1268844" y="76683"/>
                </a:lnTo>
                <a:lnTo>
                  <a:pt x="1253936" y="37595"/>
                </a:lnTo>
                <a:lnTo>
                  <a:pt x="1223269" y="10277"/>
                </a:lnTo>
                <a:lnTo>
                  <a:pt x="1182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1342" y="2911602"/>
            <a:ext cx="1270000" cy="524510"/>
          </a:xfrm>
          <a:custGeom>
            <a:avLst/>
            <a:gdLst/>
            <a:ahLst/>
            <a:cxnLst/>
            <a:rect l="l" t="t" r="r" b="b"/>
            <a:pathLst>
              <a:path w="1270000" h="524510">
                <a:moveTo>
                  <a:pt x="0" y="87375"/>
                </a:moveTo>
                <a:lnTo>
                  <a:pt x="10277" y="46222"/>
                </a:lnTo>
                <a:lnTo>
                  <a:pt x="37595" y="15555"/>
                </a:lnTo>
                <a:lnTo>
                  <a:pt x="76683" y="647"/>
                </a:lnTo>
                <a:lnTo>
                  <a:pt x="1182115" y="0"/>
                </a:lnTo>
                <a:lnTo>
                  <a:pt x="1196673" y="1207"/>
                </a:lnTo>
                <a:lnTo>
                  <a:pt x="1234917" y="17750"/>
                </a:lnTo>
                <a:lnTo>
                  <a:pt x="1260916" y="49577"/>
                </a:lnTo>
                <a:lnTo>
                  <a:pt x="1269491" y="436879"/>
                </a:lnTo>
                <a:lnTo>
                  <a:pt x="1268284" y="451437"/>
                </a:lnTo>
                <a:lnTo>
                  <a:pt x="1251741" y="489681"/>
                </a:lnTo>
                <a:lnTo>
                  <a:pt x="1219914" y="515680"/>
                </a:lnTo>
                <a:lnTo>
                  <a:pt x="87375" y="524256"/>
                </a:lnTo>
                <a:lnTo>
                  <a:pt x="72818" y="523048"/>
                </a:lnTo>
                <a:lnTo>
                  <a:pt x="34574" y="506505"/>
                </a:lnTo>
                <a:lnTo>
                  <a:pt x="8575" y="474678"/>
                </a:lnTo>
                <a:lnTo>
                  <a:pt x="0" y="87375"/>
                </a:lnTo>
                <a:close/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70797" y="3051937"/>
            <a:ext cx="8299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5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4A4A4A"/>
                </a:solidFill>
                <a:latin typeface="Calibri"/>
                <a:cs typeface="Calibri"/>
              </a:rPr>
              <a:t>ö</a:t>
            </a:r>
            <a:r>
              <a:rPr sz="1800" spc="-35" dirty="0">
                <a:solidFill>
                  <a:srgbClr val="4A4A4A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4A4A4A"/>
                </a:solidFill>
                <a:latin typeface="Calibri"/>
                <a:cs typeface="Calibri"/>
              </a:rPr>
              <a:t>yv</a:t>
            </a:r>
            <a:r>
              <a:rPr sz="1800" spc="-3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A4A4A"/>
                </a:solidFill>
                <a:latin typeface="Calibri"/>
                <a:cs typeface="Calibri"/>
              </a:rPr>
              <a:t>ár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1342" y="4517898"/>
            <a:ext cx="1270000" cy="524510"/>
          </a:xfrm>
          <a:custGeom>
            <a:avLst/>
            <a:gdLst/>
            <a:ahLst/>
            <a:cxnLst/>
            <a:rect l="l" t="t" r="r" b="b"/>
            <a:pathLst>
              <a:path w="1270000" h="524510">
                <a:moveTo>
                  <a:pt x="1182115" y="0"/>
                </a:moveTo>
                <a:lnTo>
                  <a:pt x="76683" y="647"/>
                </a:lnTo>
                <a:lnTo>
                  <a:pt x="37595" y="15555"/>
                </a:lnTo>
                <a:lnTo>
                  <a:pt x="10277" y="46222"/>
                </a:lnTo>
                <a:lnTo>
                  <a:pt x="0" y="87376"/>
                </a:lnTo>
                <a:lnTo>
                  <a:pt x="647" y="447572"/>
                </a:lnTo>
                <a:lnTo>
                  <a:pt x="15555" y="486660"/>
                </a:lnTo>
                <a:lnTo>
                  <a:pt x="46222" y="513978"/>
                </a:lnTo>
                <a:lnTo>
                  <a:pt x="87375" y="524256"/>
                </a:lnTo>
                <a:lnTo>
                  <a:pt x="1192808" y="523608"/>
                </a:lnTo>
                <a:lnTo>
                  <a:pt x="1231896" y="508700"/>
                </a:lnTo>
                <a:lnTo>
                  <a:pt x="1259214" y="478033"/>
                </a:lnTo>
                <a:lnTo>
                  <a:pt x="1269491" y="436880"/>
                </a:lnTo>
                <a:lnTo>
                  <a:pt x="1268844" y="76683"/>
                </a:lnTo>
                <a:lnTo>
                  <a:pt x="1253936" y="37595"/>
                </a:lnTo>
                <a:lnTo>
                  <a:pt x="1223269" y="10277"/>
                </a:lnTo>
                <a:lnTo>
                  <a:pt x="1182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1342" y="4517898"/>
            <a:ext cx="1270000" cy="524510"/>
          </a:xfrm>
          <a:custGeom>
            <a:avLst/>
            <a:gdLst/>
            <a:ahLst/>
            <a:cxnLst/>
            <a:rect l="l" t="t" r="r" b="b"/>
            <a:pathLst>
              <a:path w="1270000" h="524510">
                <a:moveTo>
                  <a:pt x="0" y="87376"/>
                </a:moveTo>
                <a:lnTo>
                  <a:pt x="10277" y="46222"/>
                </a:lnTo>
                <a:lnTo>
                  <a:pt x="37595" y="15555"/>
                </a:lnTo>
                <a:lnTo>
                  <a:pt x="76683" y="647"/>
                </a:lnTo>
                <a:lnTo>
                  <a:pt x="1182115" y="0"/>
                </a:lnTo>
                <a:lnTo>
                  <a:pt x="1196673" y="1207"/>
                </a:lnTo>
                <a:lnTo>
                  <a:pt x="1234917" y="17750"/>
                </a:lnTo>
                <a:lnTo>
                  <a:pt x="1260916" y="49577"/>
                </a:lnTo>
                <a:lnTo>
                  <a:pt x="1269491" y="436880"/>
                </a:lnTo>
                <a:lnTo>
                  <a:pt x="1268284" y="451437"/>
                </a:lnTo>
                <a:lnTo>
                  <a:pt x="1251741" y="489681"/>
                </a:lnTo>
                <a:lnTo>
                  <a:pt x="1219914" y="515680"/>
                </a:lnTo>
                <a:lnTo>
                  <a:pt x="87375" y="524256"/>
                </a:lnTo>
                <a:lnTo>
                  <a:pt x="72818" y="523048"/>
                </a:lnTo>
                <a:lnTo>
                  <a:pt x="34574" y="506505"/>
                </a:lnTo>
                <a:lnTo>
                  <a:pt x="8575" y="474678"/>
                </a:lnTo>
                <a:lnTo>
                  <a:pt x="0" y="87376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67750" y="4658867"/>
            <a:ext cx="836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Calibri"/>
                <a:cs typeface="Calibri"/>
              </a:rPr>
              <a:t>has</a:t>
            </a:r>
            <a:r>
              <a:rPr sz="1800" spc="-10" dirty="0">
                <a:solidFill>
                  <a:srgbClr val="4A4A4A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4A4A4A"/>
                </a:solidFill>
                <a:latin typeface="Calibri"/>
                <a:cs typeface="Calibri"/>
              </a:rPr>
              <a:t>náló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25433" y="3595878"/>
            <a:ext cx="1271270" cy="800100"/>
          </a:xfrm>
          <a:custGeom>
            <a:avLst/>
            <a:gdLst/>
            <a:ahLst/>
            <a:cxnLst/>
            <a:rect l="l" t="t" r="r" b="b"/>
            <a:pathLst>
              <a:path w="1271270" h="800100">
                <a:moveTo>
                  <a:pt x="1137666" y="0"/>
                </a:moveTo>
                <a:lnTo>
                  <a:pt x="120857" y="577"/>
                </a:lnTo>
                <a:lnTo>
                  <a:pt x="79679" y="11236"/>
                </a:lnTo>
                <a:lnTo>
                  <a:pt x="44825" y="33611"/>
                </a:lnTo>
                <a:lnTo>
                  <a:pt x="18557" y="65439"/>
                </a:lnTo>
                <a:lnTo>
                  <a:pt x="3136" y="104458"/>
                </a:lnTo>
                <a:lnTo>
                  <a:pt x="0" y="133350"/>
                </a:lnTo>
                <a:lnTo>
                  <a:pt x="577" y="679242"/>
                </a:lnTo>
                <a:lnTo>
                  <a:pt x="11236" y="720420"/>
                </a:lnTo>
                <a:lnTo>
                  <a:pt x="33611" y="755274"/>
                </a:lnTo>
                <a:lnTo>
                  <a:pt x="65439" y="781542"/>
                </a:lnTo>
                <a:lnTo>
                  <a:pt x="104458" y="796963"/>
                </a:lnTo>
                <a:lnTo>
                  <a:pt x="133350" y="800100"/>
                </a:lnTo>
                <a:lnTo>
                  <a:pt x="1150158" y="799522"/>
                </a:lnTo>
                <a:lnTo>
                  <a:pt x="1191336" y="788863"/>
                </a:lnTo>
                <a:lnTo>
                  <a:pt x="1226190" y="766488"/>
                </a:lnTo>
                <a:lnTo>
                  <a:pt x="1252458" y="734660"/>
                </a:lnTo>
                <a:lnTo>
                  <a:pt x="1267879" y="695641"/>
                </a:lnTo>
                <a:lnTo>
                  <a:pt x="1271016" y="666750"/>
                </a:lnTo>
                <a:lnTo>
                  <a:pt x="1270438" y="120857"/>
                </a:lnTo>
                <a:lnTo>
                  <a:pt x="1259779" y="79679"/>
                </a:lnTo>
                <a:lnTo>
                  <a:pt x="1237404" y="44825"/>
                </a:lnTo>
                <a:lnTo>
                  <a:pt x="1205576" y="18557"/>
                </a:lnTo>
                <a:lnTo>
                  <a:pt x="1166557" y="3136"/>
                </a:lnTo>
                <a:lnTo>
                  <a:pt x="1137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25433" y="3595878"/>
            <a:ext cx="1271270" cy="800100"/>
          </a:xfrm>
          <a:custGeom>
            <a:avLst/>
            <a:gdLst/>
            <a:ahLst/>
            <a:cxnLst/>
            <a:rect l="l" t="t" r="r" b="b"/>
            <a:pathLst>
              <a:path w="1271270" h="800100">
                <a:moveTo>
                  <a:pt x="0" y="133350"/>
                </a:moveTo>
                <a:lnTo>
                  <a:pt x="6931" y="90792"/>
                </a:lnTo>
                <a:lnTo>
                  <a:pt x="26219" y="53919"/>
                </a:lnTo>
                <a:lnTo>
                  <a:pt x="55601" y="24990"/>
                </a:lnTo>
                <a:lnTo>
                  <a:pt x="92814" y="6269"/>
                </a:lnTo>
                <a:lnTo>
                  <a:pt x="1137666" y="0"/>
                </a:lnTo>
                <a:lnTo>
                  <a:pt x="1152343" y="798"/>
                </a:lnTo>
                <a:lnTo>
                  <a:pt x="1193257" y="12100"/>
                </a:lnTo>
                <a:lnTo>
                  <a:pt x="1227734" y="35003"/>
                </a:lnTo>
                <a:lnTo>
                  <a:pt x="1253511" y="67247"/>
                </a:lnTo>
                <a:lnTo>
                  <a:pt x="1268327" y="106568"/>
                </a:lnTo>
                <a:lnTo>
                  <a:pt x="1271016" y="666750"/>
                </a:lnTo>
                <a:lnTo>
                  <a:pt x="1270217" y="681427"/>
                </a:lnTo>
                <a:lnTo>
                  <a:pt x="1258915" y="722341"/>
                </a:lnTo>
                <a:lnTo>
                  <a:pt x="1236012" y="756818"/>
                </a:lnTo>
                <a:lnTo>
                  <a:pt x="1203768" y="782595"/>
                </a:lnTo>
                <a:lnTo>
                  <a:pt x="1164447" y="797411"/>
                </a:lnTo>
                <a:lnTo>
                  <a:pt x="133350" y="800100"/>
                </a:lnTo>
                <a:lnTo>
                  <a:pt x="118672" y="799301"/>
                </a:lnTo>
                <a:lnTo>
                  <a:pt x="77758" y="787999"/>
                </a:lnTo>
                <a:lnTo>
                  <a:pt x="43281" y="765096"/>
                </a:lnTo>
                <a:lnTo>
                  <a:pt x="17504" y="732852"/>
                </a:lnTo>
                <a:lnTo>
                  <a:pt x="2688" y="693531"/>
                </a:lnTo>
                <a:lnTo>
                  <a:pt x="0" y="133350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43619" y="3750589"/>
            <a:ext cx="83693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5"/>
              </a:lnSpc>
            </a:pPr>
            <a:r>
              <a:rPr sz="1800" spc="-25" dirty="0">
                <a:solidFill>
                  <a:srgbClr val="4A4A4A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4A4A4A"/>
                </a:solidFill>
                <a:latin typeface="Calibri"/>
                <a:cs typeface="Calibri"/>
              </a:rPr>
              <a:t>ejle</a:t>
            </a:r>
            <a:r>
              <a:rPr sz="1800" spc="-10" dirty="0">
                <a:solidFill>
                  <a:srgbClr val="4A4A4A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A4A4A"/>
                </a:solidFill>
                <a:latin typeface="Calibri"/>
                <a:cs typeface="Calibri"/>
              </a:rPr>
              <a:t>z</a:t>
            </a:r>
            <a:r>
              <a:rPr sz="1800" spc="-2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A4A4A"/>
                </a:solidFill>
                <a:latin typeface="Calibri"/>
                <a:cs typeface="Calibri"/>
              </a:rPr>
              <a:t>ő</a:t>
            </a:r>
            <a:endParaRPr sz="1800">
              <a:latin typeface="Calibri"/>
              <a:cs typeface="Calibri"/>
            </a:endParaRPr>
          </a:p>
          <a:p>
            <a:pPr marL="67310">
              <a:lnSpc>
                <a:spcPts val="2055"/>
              </a:lnSpc>
            </a:pPr>
            <a:r>
              <a:rPr sz="1800" spc="-15" dirty="0">
                <a:solidFill>
                  <a:srgbClr val="4A4A4A"/>
                </a:solidFill>
                <a:latin typeface="Calibri"/>
                <a:cs typeface="Calibri"/>
              </a:rPr>
              <a:t>partner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96961" y="5406390"/>
            <a:ext cx="2204085" cy="516890"/>
          </a:xfrm>
          <a:custGeom>
            <a:avLst/>
            <a:gdLst/>
            <a:ahLst/>
            <a:cxnLst/>
            <a:rect l="l" t="t" r="r" b="b"/>
            <a:pathLst>
              <a:path w="2204084" h="516889">
                <a:moveTo>
                  <a:pt x="2117598" y="0"/>
                </a:moveTo>
                <a:lnTo>
                  <a:pt x="77469" y="429"/>
                </a:lnTo>
                <a:lnTo>
                  <a:pt x="38071" y="14664"/>
                </a:lnTo>
                <a:lnTo>
                  <a:pt x="10428" y="45043"/>
                </a:lnTo>
                <a:lnTo>
                  <a:pt x="0" y="86106"/>
                </a:lnTo>
                <a:lnTo>
                  <a:pt x="429" y="439166"/>
                </a:lnTo>
                <a:lnTo>
                  <a:pt x="14664" y="478564"/>
                </a:lnTo>
                <a:lnTo>
                  <a:pt x="45043" y="506207"/>
                </a:lnTo>
                <a:lnTo>
                  <a:pt x="86106" y="516636"/>
                </a:lnTo>
                <a:lnTo>
                  <a:pt x="2126234" y="516206"/>
                </a:lnTo>
                <a:lnTo>
                  <a:pt x="2165632" y="501971"/>
                </a:lnTo>
                <a:lnTo>
                  <a:pt x="2193275" y="471592"/>
                </a:lnTo>
                <a:lnTo>
                  <a:pt x="2203704" y="430530"/>
                </a:lnTo>
                <a:lnTo>
                  <a:pt x="2203274" y="77469"/>
                </a:lnTo>
                <a:lnTo>
                  <a:pt x="2189039" y="38071"/>
                </a:lnTo>
                <a:lnTo>
                  <a:pt x="2158660" y="10428"/>
                </a:lnTo>
                <a:lnTo>
                  <a:pt x="2117598" y="0"/>
                </a:lnTo>
                <a:close/>
              </a:path>
            </a:pathLst>
          </a:custGeom>
          <a:solidFill>
            <a:srgbClr val="0F6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6961" y="5406390"/>
            <a:ext cx="2204085" cy="516890"/>
          </a:xfrm>
          <a:custGeom>
            <a:avLst/>
            <a:gdLst/>
            <a:ahLst/>
            <a:cxnLst/>
            <a:rect l="l" t="t" r="r" b="b"/>
            <a:pathLst>
              <a:path w="2204084" h="516889">
                <a:moveTo>
                  <a:pt x="0" y="86106"/>
                </a:moveTo>
                <a:lnTo>
                  <a:pt x="10428" y="45043"/>
                </a:lnTo>
                <a:lnTo>
                  <a:pt x="38071" y="14664"/>
                </a:lnTo>
                <a:lnTo>
                  <a:pt x="77469" y="429"/>
                </a:lnTo>
                <a:lnTo>
                  <a:pt x="2117598" y="0"/>
                </a:lnTo>
                <a:lnTo>
                  <a:pt x="2132135" y="1226"/>
                </a:lnTo>
                <a:lnTo>
                  <a:pt x="2170243" y="17999"/>
                </a:lnTo>
                <a:lnTo>
                  <a:pt x="2195848" y="50168"/>
                </a:lnTo>
                <a:lnTo>
                  <a:pt x="2203704" y="430530"/>
                </a:lnTo>
                <a:lnTo>
                  <a:pt x="2202477" y="445067"/>
                </a:lnTo>
                <a:lnTo>
                  <a:pt x="2185704" y="483175"/>
                </a:lnTo>
                <a:lnTo>
                  <a:pt x="2153535" y="508780"/>
                </a:lnTo>
                <a:lnTo>
                  <a:pt x="86106" y="516636"/>
                </a:lnTo>
                <a:lnTo>
                  <a:pt x="71568" y="515409"/>
                </a:lnTo>
                <a:lnTo>
                  <a:pt x="33460" y="498636"/>
                </a:lnTo>
                <a:lnTo>
                  <a:pt x="7855" y="466467"/>
                </a:lnTo>
                <a:lnTo>
                  <a:pt x="0" y="86106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973948" y="5543930"/>
            <a:ext cx="1651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ös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ormon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67292" y="5041519"/>
            <a:ext cx="76200" cy="364490"/>
          </a:xfrm>
          <a:custGeom>
            <a:avLst/>
            <a:gdLst/>
            <a:ahLst/>
            <a:cxnLst/>
            <a:rect l="l" t="t" r="r" b="b"/>
            <a:pathLst>
              <a:path w="76200" h="364489">
                <a:moveTo>
                  <a:pt x="28201" y="289233"/>
                </a:moveTo>
                <a:lnTo>
                  <a:pt x="0" y="291211"/>
                </a:lnTo>
                <a:lnTo>
                  <a:pt x="43306" y="364490"/>
                </a:lnTo>
                <a:lnTo>
                  <a:pt x="69403" y="301879"/>
                </a:lnTo>
                <a:lnTo>
                  <a:pt x="29082" y="301879"/>
                </a:lnTo>
                <a:lnTo>
                  <a:pt x="28201" y="289233"/>
                </a:lnTo>
                <a:close/>
              </a:path>
              <a:path w="76200" h="364489">
                <a:moveTo>
                  <a:pt x="47892" y="287852"/>
                </a:moveTo>
                <a:lnTo>
                  <a:pt x="28201" y="289233"/>
                </a:lnTo>
                <a:lnTo>
                  <a:pt x="29082" y="301879"/>
                </a:lnTo>
                <a:lnTo>
                  <a:pt x="48767" y="300482"/>
                </a:lnTo>
                <a:lnTo>
                  <a:pt x="47892" y="287852"/>
                </a:lnTo>
                <a:close/>
              </a:path>
              <a:path w="76200" h="364489">
                <a:moveTo>
                  <a:pt x="76073" y="285877"/>
                </a:moveTo>
                <a:lnTo>
                  <a:pt x="47892" y="287852"/>
                </a:lnTo>
                <a:lnTo>
                  <a:pt x="48767" y="300482"/>
                </a:lnTo>
                <a:lnTo>
                  <a:pt x="29082" y="301879"/>
                </a:lnTo>
                <a:lnTo>
                  <a:pt x="69403" y="301879"/>
                </a:lnTo>
                <a:lnTo>
                  <a:pt x="76073" y="285877"/>
                </a:lnTo>
                <a:close/>
              </a:path>
              <a:path w="76200" h="364489">
                <a:moveTo>
                  <a:pt x="27939" y="0"/>
                </a:moveTo>
                <a:lnTo>
                  <a:pt x="8127" y="1270"/>
                </a:lnTo>
                <a:lnTo>
                  <a:pt x="28201" y="289233"/>
                </a:lnTo>
                <a:lnTo>
                  <a:pt x="47892" y="287852"/>
                </a:lnTo>
                <a:lnTo>
                  <a:pt x="27939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9468" y="3277361"/>
            <a:ext cx="762000" cy="883285"/>
          </a:xfrm>
          <a:custGeom>
            <a:avLst/>
            <a:gdLst/>
            <a:ahLst/>
            <a:cxnLst/>
            <a:rect l="l" t="t" r="r" b="b"/>
            <a:pathLst>
              <a:path w="762000" h="883285">
                <a:moveTo>
                  <a:pt x="704352" y="51237"/>
                </a:moveTo>
                <a:lnTo>
                  <a:pt x="0" y="869823"/>
                </a:lnTo>
                <a:lnTo>
                  <a:pt x="14985" y="882776"/>
                </a:lnTo>
                <a:lnTo>
                  <a:pt x="719376" y="64147"/>
                </a:lnTo>
                <a:lnTo>
                  <a:pt x="704352" y="51237"/>
                </a:lnTo>
                <a:close/>
              </a:path>
              <a:path w="762000" h="883285">
                <a:moveTo>
                  <a:pt x="751045" y="41655"/>
                </a:moveTo>
                <a:lnTo>
                  <a:pt x="712597" y="41655"/>
                </a:lnTo>
                <a:lnTo>
                  <a:pt x="727582" y="54610"/>
                </a:lnTo>
                <a:lnTo>
                  <a:pt x="719376" y="64147"/>
                </a:lnTo>
                <a:lnTo>
                  <a:pt x="740790" y="82550"/>
                </a:lnTo>
                <a:lnTo>
                  <a:pt x="751045" y="41655"/>
                </a:lnTo>
                <a:close/>
              </a:path>
              <a:path w="762000" h="883285">
                <a:moveTo>
                  <a:pt x="712597" y="41655"/>
                </a:moveTo>
                <a:lnTo>
                  <a:pt x="704352" y="51237"/>
                </a:lnTo>
                <a:lnTo>
                  <a:pt x="719376" y="64147"/>
                </a:lnTo>
                <a:lnTo>
                  <a:pt x="727582" y="54610"/>
                </a:lnTo>
                <a:lnTo>
                  <a:pt x="712597" y="41655"/>
                </a:lnTo>
                <a:close/>
              </a:path>
              <a:path w="762000" h="883285">
                <a:moveTo>
                  <a:pt x="761491" y="0"/>
                </a:moveTo>
                <a:lnTo>
                  <a:pt x="683005" y="32892"/>
                </a:lnTo>
                <a:lnTo>
                  <a:pt x="704352" y="51237"/>
                </a:lnTo>
                <a:lnTo>
                  <a:pt x="712597" y="41655"/>
                </a:lnTo>
                <a:lnTo>
                  <a:pt x="751045" y="41655"/>
                </a:lnTo>
                <a:lnTo>
                  <a:pt x="761491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96581" y="4091432"/>
            <a:ext cx="635635" cy="76200"/>
          </a:xfrm>
          <a:custGeom>
            <a:avLst/>
            <a:gdLst/>
            <a:ahLst/>
            <a:cxnLst/>
            <a:rect l="l" t="t" r="r" b="b"/>
            <a:pathLst>
              <a:path w="635634" h="76200">
                <a:moveTo>
                  <a:pt x="619469" y="27686"/>
                </a:moveTo>
                <a:lnTo>
                  <a:pt x="571500" y="27686"/>
                </a:lnTo>
                <a:lnTo>
                  <a:pt x="572389" y="47498"/>
                </a:lnTo>
                <a:lnTo>
                  <a:pt x="559692" y="48050"/>
                </a:lnTo>
                <a:lnTo>
                  <a:pt x="560959" y="76200"/>
                </a:lnTo>
                <a:lnTo>
                  <a:pt x="635380" y="34798"/>
                </a:lnTo>
                <a:lnTo>
                  <a:pt x="619469" y="27686"/>
                </a:lnTo>
                <a:close/>
              </a:path>
              <a:path w="635634" h="76200">
                <a:moveTo>
                  <a:pt x="558800" y="28239"/>
                </a:moveTo>
                <a:lnTo>
                  <a:pt x="0" y="52578"/>
                </a:lnTo>
                <a:lnTo>
                  <a:pt x="762" y="72390"/>
                </a:lnTo>
                <a:lnTo>
                  <a:pt x="559692" y="48050"/>
                </a:lnTo>
                <a:lnTo>
                  <a:pt x="558800" y="28239"/>
                </a:lnTo>
                <a:close/>
              </a:path>
              <a:path w="635634" h="76200">
                <a:moveTo>
                  <a:pt x="571500" y="27686"/>
                </a:moveTo>
                <a:lnTo>
                  <a:pt x="558800" y="28239"/>
                </a:lnTo>
                <a:lnTo>
                  <a:pt x="559692" y="48050"/>
                </a:lnTo>
                <a:lnTo>
                  <a:pt x="572389" y="47498"/>
                </a:lnTo>
                <a:lnTo>
                  <a:pt x="571500" y="27686"/>
                </a:lnTo>
                <a:close/>
              </a:path>
              <a:path w="635634" h="76200">
                <a:moveTo>
                  <a:pt x="557529" y="0"/>
                </a:moveTo>
                <a:lnTo>
                  <a:pt x="558800" y="28239"/>
                </a:lnTo>
                <a:lnTo>
                  <a:pt x="571500" y="27686"/>
                </a:lnTo>
                <a:lnTo>
                  <a:pt x="619469" y="27686"/>
                </a:lnTo>
                <a:lnTo>
                  <a:pt x="557529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90484" y="4143121"/>
            <a:ext cx="709930" cy="615950"/>
          </a:xfrm>
          <a:custGeom>
            <a:avLst/>
            <a:gdLst/>
            <a:ahLst/>
            <a:cxnLst/>
            <a:rect l="l" t="t" r="r" b="b"/>
            <a:pathLst>
              <a:path w="709929" h="615950">
                <a:moveTo>
                  <a:pt x="645725" y="573113"/>
                </a:moveTo>
                <a:lnTo>
                  <a:pt x="627380" y="594359"/>
                </a:lnTo>
                <a:lnTo>
                  <a:pt x="709930" y="615441"/>
                </a:lnTo>
                <a:lnTo>
                  <a:pt x="695766" y="581405"/>
                </a:lnTo>
                <a:lnTo>
                  <a:pt x="655320" y="581405"/>
                </a:lnTo>
                <a:lnTo>
                  <a:pt x="645725" y="573113"/>
                </a:lnTo>
                <a:close/>
              </a:path>
              <a:path w="709929" h="615950">
                <a:moveTo>
                  <a:pt x="658671" y="558119"/>
                </a:moveTo>
                <a:lnTo>
                  <a:pt x="645725" y="573113"/>
                </a:lnTo>
                <a:lnTo>
                  <a:pt x="655320" y="581405"/>
                </a:lnTo>
                <a:lnTo>
                  <a:pt x="668274" y="566419"/>
                </a:lnTo>
                <a:lnTo>
                  <a:pt x="658671" y="558119"/>
                </a:lnTo>
                <a:close/>
              </a:path>
              <a:path w="709929" h="615950">
                <a:moveTo>
                  <a:pt x="677164" y="536701"/>
                </a:moveTo>
                <a:lnTo>
                  <a:pt x="658671" y="558119"/>
                </a:lnTo>
                <a:lnTo>
                  <a:pt x="668274" y="566419"/>
                </a:lnTo>
                <a:lnTo>
                  <a:pt x="655320" y="581405"/>
                </a:lnTo>
                <a:lnTo>
                  <a:pt x="695766" y="581405"/>
                </a:lnTo>
                <a:lnTo>
                  <a:pt x="677164" y="536701"/>
                </a:lnTo>
                <a:close/>
              </a:path>
              <a:path w="709929" h="615950">
                <a:moveTo>
                  <a:pt x="12954" y="0"/>
                </a:moveTo>
                <a:lnTo>
                  <a:pt x="0" y="14985"/>
                </a:lnTo>
                <a:lnTo>
                  <a:pt x="645725" y="573113"/>
                </a:lnTo>
                <a:lnTo>
                  <a:pt x="658671" y="558119"/>
                </a:lnTo>
                <a:lnTo>
                  <a:pt x="12954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9593" y="4012440"/>
            <a:ext cx="299085" cy="306070"/>
          </a:xfrm>
          <a:custGeom>
            <a:avLst/>
            <a:gdLst/>
            <a:ahLst/>
            <a:cxnLst/>
            <a:rect l="l" t="t" r="r" b="b"/>
            <a:pathLst>
              <a:path w="299084" h="306070">
                <a:moveTo>
                  <a:pt x="137076" y="0"/>
                </a:moveTo>
                <a:lnTo>
                  <a:pt x="95948" y="9581"/>
                </a:lnTo>
                <a:lnTo>
                  <a:pt x="60002" y="29931"/>
                </a:lnTo>
                <a:lnTo>
                  <a:pt x="30983" y="59267"/>
                </a:lnTo>
                <a:lnTo>
                  <a:pt x="10633" y="95806"/>
                </a:lnTo>
                <a:lnTo>
                  <a:pt x="696" y="137767"/>
                </a:lnTo>
                <a:lnTo>
                  <a:pt x="0" y="152651"/>
                </a:lnTo>
                <a:lnTo>
                  <a:pt x="6" y="154085"/>
                </a:lnTo>
                <a:lnTo>
                  <a:pt x="6308" y="196724"/>
                </a:lnTo>
                <a:lnTo>
                  <a:pt x="23404" y="234645"/>
                </a:lnTo>
                <a:lnTo>
                  <a:pt x="49771" y="266142"/>
                </a:lnTo>
                <a:lnTo>
                  <a:pt x="83887" y="289507"/>
                </a:lnTo>
                <a:lnTo>
                  <a:pt x="124231" y="303035"/>
                </a:lnTo>
                <a:lnTo>
                  <a:pt x="153836" y="305745"/>
                </a:lnTo>
                <a:lnTo>
                  <a:pt x="167841" y="304646"/>
                </a:lnTo>
                <a:lnTo>
                  <a:pt x="207287" y="293724"/>
                </a:lnTo>
                <a:lnTo>
                  <a:pt x="241625" y="272450"/>
                </a:lnTo>
                <a:lnTo>
                  <a:pt x="269243" y="242211"/>
                </a:lnTo>
                <a:lnTo>
                  <a:pt x="288530" y="204398"/>
                </a:lnTo>
                <a:lnTo>
                  <a:pt x="297873" y="160399"/>
                </a:lnTo>
                <a:lnTo>
                  <a:pt x="298500" y="144599"/>
                </a:lnTo>
                <a:lnTo>
                  <a:pt x="297145" y="130515"/>
                </a:lnTo>
                <a:lnTo>
                  <a:pt x="285846" y="90918"/>
                </a:lnTo>
                <a:lnTo>
                  <a:pt x="264609" y="56537"/>
                </a:lnTo>
                <a:lnTo>
                  <a:pt x="234604" y="28961"/>
                </a:lnTo>
                <a:lnTo>
                  <a:pt x="197002" y="9777"/>
                </a:lnTo>
                <a:lnTo>
                  <a:pt x="152977" y="575"/>
                </a:lnTo>
                <a:lnTo>
                  <a:pt x="137076" y="0"/>
                </a:lnTo>
                <a:close/>
              </a:path>
            </a:pathLst>
          </a:custGeom>
          <a:solidFill>
            <a:srgbClr val="0F6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19593" y="4012440"/>
            <a:ext cx="299085" cy="306070"/>
          </a:xfrm>
          <a:custGeom>
            <a:avLst/>
            <a:gdLst/>
            <a:ahLst/>
            <a:cxnLst/>
            <a:rect l="l" t="t" r="r" b="b"/>
            <a:pathLst>
              <a:path w="299084" h="306070">
                <a:moveTo>
                  <a:pt x="0" y="152651"/>
                </a:moveTo>
                <a:lnTo>
                  <a:pt x="6078" y="109279"/>
                </a:lnTo>
                <a:lnTo>
                  <a:pt x="23150" y="70734"/>
                </a:lnTo>
                <a:lnTo>
                  <a:pt x="49473" y="38799"/>
                </a:lnTo>
                <a:lnTo>
                  <a:pt x="83304" y="15256"/>
                </a:lnTo>
                <a:lnTo>
                  <a:pt x="122899" y="1887"/>
                </a:lnTo>
                <a:lnTo>
                  <a:pt x="137076" y="0"/>
                </a:lnTo>
                <a:lnTo>
                  <a:pt x="152977" y="575"/>
                </a:lnTo>
                <a:lnTo>
                  <a:pt x="197002" y="9777"/>
                </a:lnTo>
                <a:lnTo>
                  <a:pt x="234604" y="28961"/>
                </a:lnTo>
                <a:lnTo>
                  <a:pt x="264609" y="56537"/>
                </a:lnTo>
                <a:lnTo>
                  <a:pt x="285846" y="90918"/>
                </a:lnTo>
                <a:lnTo>
                  <a:pt x="297145" y="130515"/>
                </a:lnTo>
                <a:lnTo>
                  <a:pt x="298500" y="144599"/>
                </a:lnTo>
                <a:lnTo>
                  <a:pt x="297873" y="160399"/>
                </a:lnTo>
                <a:lnTo>
                  <a:pt x="288530" y="204398"/>
                </a:lnTo>
                <a:lnTo>
                  <a:pt x="269243" y="242211"/>
                </a:lnTo>
                <a:lnTo>
                  <a:pt x="241625" y="272450"/>
                </a:lnTo>
                <a:lnTo>
                  <a:pt x="207287" y="293724"/>
                </a:lnTo>
                <a:lnTo>
                  <a:pt x="167841" y="304646"/>
                </a:lnTo>
                <a:lnTo>
                  <a:pt x="153836" y="305745"/>
                </a:lnTo>
                <a:lnTo>
                  <a:pt x="138800" y="305063"/>
                </a:lnTo>
                <a:lnTo>
                  <a:pt x="96719" y="295194"/>
                </a:lnTo>
                <a:lnTo>
                  <a:pt x="60357" y="274918"/>
                </a:lnTo>
                <a:lnTo>
                  <a:pt x="31238" y="245942"/>
                </a:lnTo>
                <a:lnTo>
                  <a:pt x="10882" y="209973"/>
                </a:lnTo>
                <a:lnTo>
                  <a:pt x="813" y="168717"/>
                </a:lnTo>
                <a:lnTo>
                  <a:pt x="0" y="152651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7560945"/>
          </a:xfrm>
          <a:custGeom>
            <a:avLst/>
            <a:gdLst/>
            <a:ahLst/>
            <a:cxnLst/>
            <a:rect l="l" t="t" r="r" b="b"/>
            <a:pathLst>
              <a:path w="10081260" h="7560945">
                <a:moveTo>
                  <a:pt x="0" y="7560564"/>
                </a:moveTo>
                <a:lnTo>
                  <a:pt x="10081259" y="7560564"/>
                </a:lnTo>
                <a:lnTo>
                  <a:pt x="10081259" y="0"/>
                </a:lnTo>
                <a:lnTo>
                  <a:pt x="0" y="0"/>
                </a:lnTo>
                <a:lnTo>
                  <a:pt x="0" y="7560564"/>
                </a:lnTo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E10074"/>
                </a:solidFill>
                <a:latin typeface="Arial"/>
                <a:cs typeface="Arial"/>
              </a:rPr>
              <a:t>18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1392" y="743122"/>
            <a:ext cx="6084570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155"/>
              </a:lnSpc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Miért korl</a:t>
            </a:r>
            <a:r>
              <a:rPr sz="5400" b="1" spc="-2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toznánk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ts val="6100"/>
              </a:lnSpc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belső</a:t>
            </a: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forrásokra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160"/>
              </a:lnSpc>
            </a:pPr>
            <a:r>
              <a:rPr dirty="0"/>
              <a:t>szolgált</a:t>
            </a:r>
            <a:r>
              <a:rPr spc="-20" dirty="0"/>
              <a:t>a</a:t>
            </a:r>
            <a:r>
              <a:rPr dirty="0"/>
              <a:t>tásain</a:t>
            </a:r>
            <a:r>
              <a:rPr spc="-20" dirty="0"/>
              <a:t>k</a:t>
            </a:r>
            <a:r>
              <a:rPr dirty="0"/>
              <a:t>at,</a:t>
            </a:r>
          </a:p>
          <a:p>
            <a:pPr marL="12065" marR="5080" algn="ctr">
              <a:lnSpc>
                <a:spcPct val="90000"/>
              </a:lnSpc>
              <a:spcBef>
                <a:spcPts val="325"/>
              </a:spcBef>
              <a:tabLst>
                <a:tab pos="3404235" algn="l"/>
                <a:tab pos="3442335" algn="l"/>
                <a:tab pos="5690870" algn="l"/>
                <a:tab pos="6263005" algn="l"/>
              </a:tabLst>
            </a:pPr>
            <a:r>
              <a:rPr dirty="0">
                <a:latin typeface="Arial"/>
                <a:cs typeface="Arial"/>
              </a:rPr>
              <a:t>mikor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egy		adatra	a	w</a:t>
            </a:r>
            <a:r>
              <a:rPr spc="-2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ben </a:t>
            </a:r>
            <a:r>
              <a:rPr dirty="0"/>
              <a:t>jóval több</a:t>
            </a:r>
            <a:r>
              <a:rPr spc="-20" dirty="0"/>
              <a:t> </a:t>
            </a:r>
            <a:r>
              <a:rPr dirty="0"/>
              <a:t>információ</a:t>
            </a:r>
            <a:r>
              <a:rPr spc="-20" dirty="0"/>
              <a:t> </a:t>
            </a:r>
            <a:r>
              <a:rPr dirty="0"/>
              <a:t>van a katalógus	adataink</a:t>
            </a:r>
            <a:r>
              <a:rPr spc="10" dirty="0"/>
              <a:t>n</a:t>
            </a:r>
            <a:r>
              <a:rPr dirty="0"/>
              <a:t>ál?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146" rIns="0" bIns="0" rtlCol="0">
            <a:spAutoFit/>
          </a:bodyPr>
          <a:lstStyle/>
          <a:p>
            <a:pPr>
              <a:lnSpc>
                <a:spcPts val="3155"/>
              </a:lnSpc>
            </a:pPr>
            <a:r>
              <a:rPr sz="2650" dirty="0"/>
              <a:t>Nem</a:t>
            </a:r>
            <a:r>
              <a:rPr sz="2650" spc="-10" dirty="0"/>
              <a:t> </a:t>
            </a:r>
            <a:r>
              <a:rPr sz="2650" dirty="0"/>
              <a:t>tudjuk az igén</a:t>
            </a:r>
            <a:r>
              <a:rPr sz="2650" spc="5" dirty="0"/>
              <a:t>y</a:t>
            </a:r>
            <a:r>
              <a:rPr sz="2650" dirty="0"/>
              <a:t>ek</a:t>
            </a:r>
            <a:r>
              <a:rPr sz="2650" spc="5" dirty="0"/>
              <a:t>e</a:t>
            </a:r>
            <a:r>
              <a:rPr sz="2650" dirty="0"/>
              <a:t>t</a:t>
            </a:r>
            <a:r>
              <a:rPr sz="2650" spc="-25" dirty="0"/>
              <a:t> </a:t>
            </a:r>
            <a:r>
              <a:rPr sz="2650" dirty="0"/>
              <a:t>ellátni egy</a:t>
            </a:r>
            <a:r>
              <a:rPr sz="2650" spc="-10" dirty="0"/>
              <a:t> </a:t>
            </a:r>
            <a:r>
              <a:rPr sz="2650" dirty="0"/>
              <a:t>va</a:t>
            </a:r>
            <a:r>
              <a:rPr sz="2650" spc="5" dirty="0"/>
              <a:t>g</a:t>
            </a:r>
            <a:r>
              <a:rPr sz="2650" dirty="0"/>
              <a:t>y néhá</a:t>
            </a:r>
            <a:r>
              <a:rPr sz="2650" spc="5" dirty="0"/>
              <a:t>n</a:t>
            </a:r>
            <a:r>
              <a:rPr sz="2650" dirty="0"/>
              <a:t>y</a:t>
            </a:r>
            <a:r>
              <a:rPr sz="2650" spc="-10" dirty="0"/>
              <a:t> </a:t>
            </a:r>
            <a:r>
              <a:rPr sz="2650" dirty="0"/>
              <a:t>kö</a:t>
            </a:r>
            <a:r>
              <a:rPr sz="2650" spc="5" dirty="0"/>
              <a:t>n</a:t>
            </a:r>
            <a:r>
              <a:rPr sz="2650" dirty="0"/>
              <a:t>y</a:t>
            </a:r>
            <a:r>
              <a:rPr sz="2650" spc="10" dirty="0"/>
              <a:t>v</a:t>
            </a:r>
            <a:r>
              <a:rPr sz="2650" dirty="0"/>
              <a:t>tárból?</a:t>
            </a:r>
            <a:endParaRPr sz="2650"/>
          </a:p>
        </p:txBody>
      </p:sp>
      <p:sp>
        <p:nvSpPr>
          <p:cNvPr id="3" name="object 3"/>
          <p:cNvSpPr/>
          <p:nvPr/>
        </p:nvSpPr>
        <p:spPr>
          <a:xfrm>
            <a:off x="6999731" y="1510284"/>
            <a:ext cx="2954020" cy="5600700"/>
          </a:xfrm>
          <a:custGeom>
            <a:avLst/>
            <a:gdLst/>
            <a:ahLst/>
            <a:cxnLst/>
            <a:rect l="l" t="t" r="r" b="b"/>
            <a:pathLst>
              <a:path w="2954020" h="5600700">
                <a:moveTo>
                  <a:pt x="0" y="492251"/>
                </a:moveTo>
                <a:lnTo>
                  <a:pt x="1631" y="451873"/>
                </a:lnTo>
                <a:lnTo>
                  <a:pt x="6441" y="412395"/>
                </a:lnTo>
                <a:lnTo>
                  <a:pt x="14303" y="373943"/>
                </a:lnTo>
                <a:lnTo>
                  <a:pt x="25091" y="336645"/>
                </a:lnTo>
                <a:lnTo>
                  <a:pt x="38677" y="300626"/>
                </a:lnTo>
                <a:lnTo>
                  <a:pt x="54936" y="266014"/>
                </a:lnTo>
                <a:lnTo>
                  <a:pt x="94963" y="201515"/>
                </a:lnTo>
                <a:lnTo>
                  <a:pt x="144160" y="144160"/>
                </a:lnTo>
                <a:lnTo>
                  <a:pt x="201515" y="94963"/>
                </a:lnTo>
                <a:lnTo>
                  <a:pt x="266014" y="54936"/>
                </a:lnTo>
                <a:lnTo>
                  <a:pt x="300626" y="38677"/>
                </a:lnTo>
                <a:lnTo>
                  <a:pt x="336645" y="25091"/>
                </a:lnTo>
                <a:lnTo>
                  <a:pt x="373943" y="14303"/>
                </a:lnTo>
                <a:lnTo>
                  <a:pt x="412395" y="6441"/>
                </a:lnTo>
                <a:lnTo>
                  <a:pt x="451873" y="1631"/>
                </a:lnTo>
                <a:lnTo>
                  <a:pt x="492251" y="0"/>
                </a:lnTo>
                <a:lnTo>
                  <a:pt x="2461260" y="0"/>
                </a:lnTo>
                <a:lnTo>
                  <a:pt x="2501638" y="1631"/>
                </a:lnTo>
                <a:lnTo>
                  <a:pt x="2541116" y="6441"/>
                </a:lnTo>
                <a:lnTo>
                  <a:pt x="2579568" y="14303"/>
                </a:lnTo>
                <a:lnTo>
                  <a:pt x="2616866" y="25091"/>
                </a:lnTo>
                <a:lnTo>
                  <a:pt x="2652885" y="38677"/>
                </a:lnTo>
                <a:lnTo>
                  <a:pt x="2687497" y="54936"/>
                </a:lnTo>
                <a:lnTo>
                  <a:pt x="2751996" y="94963"/>
                </a:lnTo>
                <a:lnTo>
                  <a:pt x="2809351" y="144160"/>
                </a:lnTo>
                <a:lnTo>
                  <a:pt x="2858548" y="201515"/>
                </a:lnTo>
                <a:lnTo>
                  <a:pt x="2898575" y="266014"/>
                </a:lnTo>
                <a:lnTo>
                  <a:pt x="2914834" y="300626"/>
                </a:lnTo>
                <a:lnTo>
                  <a:pt x="2928420" y="336645"/>
                </a:lnTo>
                <a:lnTo>
                  <a:pt x="2939208" y="373943"/>
                </a:lnTo>
                <a:lnTo>
                  <a:pt x="2947070" y="412395"/>
                </a:lnTo>
                <a:lnTo>
                  <a:pt x="2951880" y="451873"/>
                </a:lnTo>
                <a:lnTo>
                  <a:pt x="2953512" y="492251"/>
                </a:lnTo>
                <a:lnTo>
                  <a:pt x="2953512" y="5108435"/>
                </a:lnTo>
                <a:lnTo>
                  <a:pt x="2951880" y="5148808"/>
                </a:lnTo>
                <a:lnTo>
                  <a:pt x="2947070" y="5188282"/>
                </a:lnTo>
                <a:lnTo>
                  <a:pt x="2939208" y="5226731"/>
                </a:lnTo>
                <a:lnTo>
                  <a:pt x="2928420" y="5264028"/>
                </a:lnTo>
                <a:lnTo>
                  <a:pt x="2914834" y="5300046"/>
                </a:lnTo>
                <a:lnTo>
                  <a:pt x="2898575" y="5334658"/>
                </a:lnTo>
                <a:lnTo>
                  <a:pt x="2858548" y="5399159"/>
                </a:lnTo>
                <a:lnTo>
                  <a:pt x="2809351" y="5456518"/>
                </a:lnTo>
                <a:lnTo>
                  <a:pt x="2751996" y="5505721"/>
                </a:lnTo>
                <a:lnTo>
                  <a:pt x="2687497" y="5545754"/>
                </a:lnTo>
                <a:lnTo>
                  <a:pt x="2652885" y="5562015"/>
                </a:lnTo>
                <a:lnTo>
                  <a:pt x="2616866" y="5575603"/>
                </a:lnTo>
                <a:lnTo>
                  <a:pt x="2579568" y="5586393"/>
                </a:lnTo>
                <a:lnTo>
                  <a:pt x="2541116" y="5594257"/>
                </a:lnTo>
                <a:lnTo>
                  <a:pt x="2501638" y="5599068"/>
                </a:lnTo>
                <a:lnTo>
                  <a:pt x="2461260" y="5600700"/>
                </a:lnTo>
                <a:lnTo>
                  <a:pt x="492251" y="5600700"/>
                </a:lnTo>
                <a:lnTo>
                  <a:pt x="451873" y="5599068"/>
                </a:lnTo>
                <a:lnTo>
                  <a:pt x="412395" y="5594257"/>
                </a:lnTo>
                <a:lnTo>
                  <a:pt x="373943" y="5586393"/>
                </a:lnTo>
                <a:lnTo>
                  <a:pt x="336645" y="5575603"/>
                </a:lnTo>
                <a:lnTo>
                  <a:pt x="300626" y="5562015"/>
                </a:lnTo>
                <a:lnTo>
                  <a:pt x="266014" y="5545754"/>
                </a:lnTo>
                <a:lnTo>
                  <a:pt x="201515" y="5505721"/>
                </a:lnTo>
                <a:lnTo>
                  <a:pt x="144160" y="5456518"/>
                </a:lnTo>
                <a:lnTo>
                  <a:pt x="94963" y="5399159"/>
                </a:lnTo>
                <a:lnTo>
                  <a:pt x="54936" y="5334658"/>
                </a:lnTo>
                <a:lnTo>
                  <a:pt x="38677" y="5300046"/>
                </a:lnTo>
                <a:lnTo>
                  <a:pt x="25091" y="5264028"/>
                </a:lnTo>
                <a:lnTo>
                  <a:pt x="14303" y="5226731"/>
                </a:lnTo>
                <a:lnTo>
                  <a:pt x="6441" y="5188282"/>
                </a:lnTo>
                <a:lnTo>
                  <a:pt x="1631" y="5148808"/>
                </a:lnTo>
                <a:lnTo>
                  <a:pt x="0" y="5108435"/>
                </a:lnTo>
                <a:lnTo>
                  <a:pt x="0" y="492251"/>
                </a:lnTo>
                <a:close/>
              </a:path>
            </a:pathLst>
          </a:custGeom>
          <a:ln w="9144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03676" y="3128772"/>
            <a:ext cx="2799715" cy="561340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72</a:t>
            </a:r>
            <a:r>
              <a:rPr sz="1650" b="1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000 kö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</a:rPr>
              <a:t>ny</a:t>
            </a:r>
            <a:r>
              <a:rPr sz="1650" b="1" spc="-3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tár</a:t>
            </a:r>
            <a:endParaRPr sz="165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409"/>
              </a:spcBef>
            </a:pP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171</a:t>
            </a:r>
            <a:r>
              <a:rPr sz="165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orsz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ól és</a:t>
            </a:r>
            <a:r>
              <a:rPr sz="165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ó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ól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5055" y="3954779"/>
            <a:ext cx="3750945" cy="2650490"/>
          </a:xfrm>
          <a:prstGeom prst="rect">
            <a:avLst/>
          </a:prstGeom>
          <a:ln w="9143">
            <a:solidFill>
              <a:srgbClr val="E100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8130" indent="-281940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278765" algn="l"/>
              </a:tabLst>
            </a:pP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</a:rPr>
              <a:t>ö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bb</a:t>
            </a:r>
            <a:r>
              <a:rPr sz="1650" b="1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form</a:t>
            </a:r>
            <a:r>
              <a:rPr sz="1650" b="1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ció,</a:t>
            </a:r>
            <a:r>
              <a:rPr sz="1650" b="1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tö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</a:rPr>
              <a:t>b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b</a:t>
            </a:r>
            <a:r>
              <a:rPr sz="1650" b="1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650" b="1" spc="-1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el</a:t>
            </a:r>
            <a:r>
              <a:rPr sz="1650" b="1" spc="-3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650" b="1" spc="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  <a:p>
            <a:pPr marL="278130" indent="-281940">
              <a:lnSpc>
                <a:spcPct val="100000"/>
              </a:lnSpc>
              <a:spcBef>
                <a:spcPts val="409"/>
              </a:spcBef>
              <a:buClr>
                <a:srgbClr val="E10074"/>
              </a:buClr>
              <a:buFont typeface="Arial"/>
              <a:buChar char="•"/>
              <a:tabLst>
                <a:tab pos="278765" algn="l"/>
              </a:tabLst>
            </a:pP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</a:rPr>
              <a:t>ö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bb</a:t>
            </a:r>
            <a:r>
              <a:rPr sz="1650" b="1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m</a:t>
            </a:r>
            <a:r>
              <a:rPr sz="1650" b="1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g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</a:rPr>
              <a:t>j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elenési</a:t>
            </a:r>
            <a:r>
              <a:rPr sz="1650" b="1" spc="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form</a:t>
            </a:r>
            <a:r>
              <a:rPr sz="1650" b="1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</a:rPr>
              <a:t>ban</a:t>
            </a:r>
            <a:endParaRPr sz="1650">
              <a:latin typeface="Arial"/>
              <a:cs typeface="Arial"/>
            </a:endParaRPr>
          </a:p>
          <a:p>
            <a:pPr marL="278130" indent="-281940">
              <a:lnSpc>
                <a:spcPct val="100000"/>
              </a:lnSpc>
              <a:spcBef>
                <a:spcPts val="405"/>
              </a:spcBef>
              <a:buClr>
                <a:srgbClr val="E10074"/>
              </a:buClr>
              <a:buFont typeface="Arial"/>
              <a:buChar char="•"/>
              <a:tabLst>
                <a:tab pos="278765" algn="l"/>
              </a:tabLst>
            </a:pP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ál</a:t>
            </a:r>
            <a:r>
              <a:rPr sz="165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5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hál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ó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zati</a:t>
            </a:r>
            <a:r>
              <a:rPr sz="165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spc="4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orkfl</a:t>
            </a:r>
            <a:r>
              <a:rPr sz="1650" b="1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endParaRPr sz="1650">
              <a:latin typeface="Arial"/>
              <a:cs typeface="Arial"/>
            </a:endParaRPr>
          </a:p>
          <a:p>
            <a:pPr marL="278130" indent="-281940">
              <a:lnSpc>
                <a:spcPct val="100000"/>
              </a:lnSpc>
              <a:spcBef>
                <a:spcPts val="395"/>
              </a:spcBef>
              <a:buClr>
                <a:srgbClr val="E10074"/>
              </a:buClr>
              <a:buFont typeface="Arial"/>
              <a:buChar char="•"/>
              <a:tabLst>
                <a:tab pos="278765" algn="l"/>
              </a:tabLst>
            </a:pP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Szi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tusi</a:t>
            </a:r>
            <a:r>
              <a:rPr sz="165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eg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üttműkö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ek</a:t>
            </a:r>
            <a:endParaRPr sz="1650">
              <a:latin typeface="Arial"/>
              <a:cs typeface="Arial"/>
            </a:endParaRPr>
          </a:p>
          <a:p>
            <a:pPr marL="278130" indent="-281940">
              <a:lnSpc>
                <a:spcPct val="100000"/>
              </a:lnSpc>
              <a:spcBef>
                <a:spcPts val="405"/>
              </a:spcBef>
              <a:buClr>
                <a:srgbClr val="E10074"/>
              </a:buClr>
              <a:buFont typeface="Arial"/>
              <a:buChar char="•"/>
              <a:tabLst>
                <a:tab pos="278765" algn="l"/>
              </a:tabLst>
            </a:pP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Str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tégiai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építkezés</a:t>
            </a:r>
            <a:endParaRPr sz="1650">
              <a:latin typeface="Arial"/>
              <a:cs typeface="Arial"/>
            </a:endParaRPr>
          </a:p>
          <a:p>
            <a:pPr marL="278130" marR="886460" indent="-281940">
              <a:lnSpc>
                <a:spcPct val="100000"/>
              </a:lnSpc>
              <a:spcBef>
                <a:spcPts val="405"/>
              </a:spcBef>
              <a:buClr>
                <a:srgbClr val="E10074"/>
              </a:buClr>
              <a:buFont typeface="Arial"/>
              <a:buChar char="•"/>
              <a:tabLst>
                <a:tab pos="278765" algn="l"/>
              </a:tabLst>
            </a:pP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szt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s 10</a:t>
            </a:r>
            <a:r>
              <a:rPr sz="165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0+ kön</a:t>
            </a:r>
            <a:r>
              <a:rPr sz="1650" b="1" spc="-1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650" b="1" spc="-3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tá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  <a:p>
            <a:pPr marL="278130" indent="-281940">
              <a:lnSpc>
                <a:spcPct val="100000"/>
              </a:lnSpc>
              <a:spcBef>
                <a:spcPts val="405"/>
              </a:spcBef>
              <a:buClr>
                <a:srgbClr val="E10074"/>
              </a:buClr>
              <a:buFont typeface="Arial"/>
              <a:buChar char="•"/>
              <a:tabLst>
                <a:tab pos="278765" algn="l"/>
              </a:tabLst>
            </a:pPr>
            <a:r>
              <a:rPr sz="1650" b="1" spc="-12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enger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nt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ú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165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sz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ítások</a:t>
            </a:r>
            <a:r>
              <a:rPr sz="165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endParaRPr sz="1650">
              <a:latin typeface="Arial"/>
              <a:cs typeface="Arial"/>
            </a:endParaRPr>
          </a:p>
          <a:p>
            <a:pPr marL="278130" indent="-281940">
              <a:lnSpc>
                <a:spcPct val="100000"/>
              </a:lnSpc>
              <a:spcBef>
                <a:spcPts val="405"/>
              </a:spcBef>
              <a:buClr>
                <a:srgbClr val="E10074"/>
              </a:buClr>
              <a:buFont typeface="Arial"/>
              <a:buChar char="•"/>
              <a:tabLst>
                <a:tab pos="278765" algn="l"/>
              </a:tabLst>
            </a:pP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Státuszjelentés</a:t>
            </a:r>
            <a:r>
              <a:rPr sz="1650" b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9911" y="1657659"/>
            <a:ext cx="2610485" cy="525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marR="617855" indent="-142875">
              <a:lnSpc>
                <a:spcPct val="107200"/>
              </a:lnSpc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nal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Lib</a:t>
            </a:r>
            <a:r>
              <a:rPr sz="1800" spc="-19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.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the Ne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er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ands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60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4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55575" marR="726440" indent="-142875">
              <a:lnSpc>
                <a:spcPts val="2320"/>
              </a:lnSpc>
              <a:spcBef>
                <a:spcPts val="85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nal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of S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40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nal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 </a:t>
            </a:r>
            <a:r>
              <a:rPr sz="1800" spc="-85" dirty="0">
                <a:solidFill>
                  <a:srgbClr val="0C4982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ales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55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nal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 </a:t>
            </a:r>
            <a:r>
              <a:rPr sz="1800" spc="-11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ur</a:t>
            </a:r>
            <a:r>
              <a:rPr sz="1800" spc="-7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55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&amp;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Un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14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.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  <a:spcBef>
                <a:spcPts val="145"/>
              </a:spcBef>
            </a:pP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Icel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55575" marR="26034" indent="-142875">
              <a:lnSpc>
                <a:spcPct val="106700"/>
              </a:lnSpc>
              <a:spcBef>
                <a:spcPts val="10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nal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Lib</a:t>
            </a:r>
            <a:r>
              <a:rPr sz="1800" spc="-19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.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C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ech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ub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55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nal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eland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45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  <a:spcBef>
                <a:spcPts val="155"/>
              </a:spcBef>
            </a:pP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thuan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55575" marR="132080" indent="-142875">
              <a:lnSpc>
                <a:spcPct val="106700"/>
              </a:lnSpc>
              <a:spcBef>
                <a:spcPts val="10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nal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 S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outh 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55575" marR="727075" indent="-142875">
              <a:lnSpc>
                <a:spcPct val="106700"/>
              </a:lnSpc>
              <a:spcBef>
                <a:spcPts val="10"/>
              </a:spcBef>
              <a:buClr>
                <a:srgbClr val="0C4982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tsches N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nalbib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lioth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215" y="1737360"/>
            <a:ext cx="2604770" cy="5483860"/>
          </a:xfrm>
          <a:custGeom>
            <a:avLst/>
            <a:gdLst/>
            <a:ahLst/>
            <a:cxnLst/>
            <a:rect l="l" t="t" r="r" b="b"/>
            <a:pathLst>
              <a:path w="2604770" h="5483859">
                <a:moveTo>
                  <a:pt x="0" y="434086"/>
                </a:moveTo>
                <a:lnTo>
                  <a:pt x="5681" y="363666"/>
                </a:lnTo>
                <a:lnTo>
                  <a:pt x="22130" y="296867"/>
                </a:lnTo>
                <a:lnTo>
                  <a:pt x="48452" y="234582"/>
                </a:lnTo>
                <a:lnTo>
                  <a:pt x="83754" y="177704"/>
                </a:lnTo>
                <a:lnTo>
                  <a:pt x="127142" y="127126"/>
                </a:lnTo>
                <a:lnTo>
                  <a:pt x="177723" y="83742"/>
                </a:lnTo>
                <a:lnTo>
                  <a:pt x="234603" y="48444"/>
                </a:lnTo>
                <a:lnTo>
                  <a:pt x="296888" y="22126"/>
                </a:lnTo>
                <a:lnTo>
                  <a:pt x="363684" y="5680"/>
                </a:lnTo>
                <a:lnTo>
                  <a:pt x="434098" y="0"/>
                </a:lnTo>
                <a:lnTo>
                  <a:pt x="2170429" y="0"/>
                </a:lnTo>
                <a:lnTo>
                  <a:pt x="2240849" y="5680"/>
                </a:lnTo>
                <a:lnTo>
                  <a:pt x="2307648" y="22126"/>
                </a:lnTo>
                <a:lnTo>
                  <a:pt x="2369933" y="48444"/>
                </a:lnTo>
                <a:lnTo>
                  <a:pt x="2426811" y="83742"/>
                </a:lnTo>
                <a:lnTo>
                  <a:pt x="2477389" y="127126"/>
                </a:lnTo>
                <a:lnTo>
                  <a:pt x="2520773" y="177704"/>
                </a:lnTo>
                <a:lnTo>
                  <a:pt x="2556071" y="234582"/>
                </a:lnTo>
                <a:lnTo>
                  <a:pt x="2582389" y="296867"/>
                </a:lnTo>
                <a:lnTo>
                  <a:pt x="2598835" y="363666"/>
                </a:lnTo>
                <a:lnTo>
                  <a:pt x="2604516" y="434086"/>
                </a:lnTo>
                <a:lnTo>
                  <a:pt x="2604516" y="5049253"/>
                </a:lnTo>
                <a:lnTo>
                  <a:pt x="2598835" y="5119667"/>
                </a:lnTo>
                <a:lnTo>
                  <a:pt x="2582389" y="5186463"/>
                </a:lnTo>
                <a:lnTo>
                  <a:pt x="2556071" y="5248748"/>
                </a:lnTo>
                <a:lnTo>
                  <a:pt x="2520773" y="5305628"/>
                </a:lnTo>
                <a:lnTo>
                  <a:pt x="2477389" y="5356209"/>
                </a:lnTo>
                <a:lnTo>
                  <a:pt x="2426811" y="5399597"/>
                </a:lnTo>
                <a:lnTo>
                  <a:pt x="2369933" y="5434899"/>
                </a:lnTo>
                <a:lnTo>
                  <a:pt x="2307648" y="5461221"/>
                </a:lnTo>
                <a:lnTo>
                  <a:pt x="2240849" y="5477670"/>
                </a:lnTo>
                <a:lnTo>
                  <a:pt x="2170429" y="5483352"/>
                </a:lnTo>
                <a:lnTo>
                  <a:pt x="434098" y="5483352"/>
                </a:lnTo>
                <a:lnTo>
                  <a:pt x="363684" y="5477670"/>
                </a:lnTo>
                <a:lnTo>
                  <a:pt x="296888" y="5461221"/>
                </a:lnTo>
                <a:lnTo>
                  <a:pt x="234603" y="5434899"/>
                </a:lnTo>
                <a:lnTo>
                  <a:pt x="177723" y="5399597"/>
                </a:lnTo>
                <a:lnTo>
                  <a:pt x="127142" y="5356209"/>
                </a:lnTo>
                <a:lnTo>
                  <a:pt x="83754" y="5305628"/>
                </a:lnTo>
                <a:lnTo>
                  <a:pt x="48452" y="5248748"/>
                </a:lnTo>
                <a:lnTo>
                  <a:pt x="22130" y="5186463"/>
                </a:lnTo>
                <a:lnTo>
                  <a:pt x="5681" y="5119667"/>
                </a:lnTo>
                <a:lnTo>
                  <a:pt x="0" y="5049253"/>
                </a:lnTo>
                <a:lnTo>
                  <a:pt x="0" y="434086"/>
                </a:lnTo>
                <a:close/>
              </a:path>
            </a:pathLst>
          </a:custGeom>
          <a:ln w="9143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0362" y="1888672"/>
            <a:ext cx="2184400" cy="520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Bibl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othe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ance</a:t>
            </a:r>
            <a:endParaRPr sz="1800">
              <a:latin typeface="Calibri"/>
              <a:cs typeface="Calibri"/>
            </a:endParaRPr>
          </a:p>
          <a:p>
            <a:pPr marL="155575" marR="299720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Finl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55575" marR="685800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onal Lib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Lib</a:t>
            </a:r>
            <a:r>
              <a:rPr sz="1800" spc="-19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f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ael</a:t>
            </a:r>
            <a:endParaRPr sz="1800">
              <a:latin typeface="Calibri"/>
              <a:cs typeface="Calibri"/>
            </a:endParaRPr>
          </a:p>
          <a:p>
            <a:pPr marL="155575" marR="554990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Lib</a:t>
            </a:r>
            <a:r>
              <a:rPr sz="1800" spc="-19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Sp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55575" marR="588645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Den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ark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ni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sity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f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Sl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ov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enia</a:t>
            </a:r>
            <a:endParaRPr sz="1800">
              <a:latin typeface="Calibri"/>
              <a:cs typeface="Calibri"/>
            </a:endParaRPr>
          </a:p>
          <a:p>
            <a:pPr marL="155575" marR="299720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Serbia</a:t>
            </a:r>
            <a:endParaRPr sz="1800">
              <a:latin typeface="Calibri"/>
              <a:cs typeface="Calibri"/>
            </a:endParaRPr>
          </a:p>
          <a:p>
            <a:pPr marL="155575" marR="299720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Mo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ene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</a:pP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1235" y="1635252"/>
            <a:ext cx="3877310" cy="1272540"/>
          </a:xfrm>
          <a:prstGeom prst="rect">
            <a:avLst/>
          </a:prstGeom>
          <a:solidFill>
            <a:srgbClr val="C4DFF9"/>
          </a:solidFill>
          <a:ln w="9144">
            <a:solidFill>
              <a:srgbClr val="E100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830" marR="158115" indent="3175" algn="ctr">
              <a:lnSpc>
                <a:spcPct val="103299"/>
              </a:lnSpc>
            </a:pP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Az 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95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LC-hez</a:t>
            </a:r>
            <a:r>
              <a:rPr sz="195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és</a:t>
            </a:r>
            <a:r>
              <a:rPr sz="195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95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1950" b="1" spc="5" dirty="0">
                <a:solidFill>
                  <a:srgbClr val="E10074"/>
                </a:solidFill>
                <a:latin typeface="Arial"/>
                <a:cs typeface="Arial"/>
              </a:rPr>
              <a:t>orldCat </a:t>
            </a:r>
            <a:r>
              <a:rPr sz="1950" b="1" spc="-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950" b="1" spc="5" dirty="0">
                <a:solidFill>
                  <a:srgbClr val="001F5F"/>
                </a:solidFill>
                <a:latin typeface="Arial"/>
                <a:cs typeface="Arial"/>
              </a:rPr>
              <a:t>ilágk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950" b="1" spc="5" dirty="0">
                <a:solidFill>
                  <a:srgbClr val="001F5F"/>
                </a:solidFill>
                <a:latin typeface="Arial"/>
                <a:cs typeface="Arial"/>
              </a:rPr>
              <a:t>tal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ó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gu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hoz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950" b="1" spc="5" dirty="0">
                <a:solidFill>
                  <a:srgbClr val="001F5F"/>
                </a:solidFill>
                <a:latin typeface="Arial"/>
                <a:cs typeface="Arial"/>
              </a:rPr>
              <a:t>atl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ko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ó</a:t>
            </a:r>
            <a:r>
              <a:rPr sz="195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E10074"/>
                </a:solidFill>
                <a:latin typeface="Arial"/>
                <a:cs typeface="Arial"/>
              </a:rPr>
              <a:t>ne</a:t>
            </a:r>
            <a:r>
              <a:rPr sz="1950" b="1" spc="20" dirty="0">
                <a:solidFill>
                  <a:srgbClr val="E10074"/>
                </a:solidFill>
                <a:latin typeface="Arial"/>
                <a:cs typeface="Arial"/>
              </a:rPr>
              <a:t>m</a:t>
            </a:r>
            <a:r>
              <a:rPr sz="1950" b="1" spc="5" dirty="0">
                <a:solidFill>
                  <a:srgbClr val="E10074"/>
                </a:solidFill>
                <a:latin typeface="Arial"/>
                <a:cs typeface="Arial"/>
              </a:rPr>
              <a:t>zeti</a:t>
            </a:r>
            <a:r>
              <a:rPr sz="1950" b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950" b="1" spc="10" dirty="0">
                <a:solidFill>
                  <a:srgbClr val="E10074"/>
                </a:solidFill>
                <a:latin typeface="Arial"/>
                <a:cs typeface="Arial"/>
              </a:rPr>
              <a:t>kö</a:t>
            </a:r>
            <a:r>
              <a:rPr sz="1950" b="1" spc="15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950" b="1" spc="-1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950" b="1" spc="-2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950" b="1" spc="5" dirty="0">
                <a:solidFill>
                  <a:srgbClr val="E10074"/>
                </a:solidFill>
                <a:latin typeface="Arial"/>
                <a:cs typeface="Arial"/>
              </a:rPr>
              <a:t>tárak 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időrend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950" b="1" spc="1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95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950" b="1" spc="5" dirty="0">
                <a:solidFill>
                  <a:srgbClr val="001F5F"/>
                </a:solidFill>
                <a:latin typeface="Arial"/>
                <a:cs typeface="Arial"/>
              </a:rPr>
              <a:t>(197</a:t>
            </a:r>
            <a:r>
              <a:rPr sz="1950" b="1" spc="15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sz="1950" b="1" spc="5" dirty="0">
                <a:solidFill>
                  <a:srgbClr val="001F5F"/>
                </a:solidFill>
                <a:latin typeface="Arial"/>
                <a:cs typeface="Arial"/>
              </a:rPr>
              <a:t>-2013)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4726" y="918432"/>
            <a:ext cx="596138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Ko</a:t>
            </a:r>
            <a:r>
              <a:rPr sz="3200" spc="-1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3200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rat</a:t>
            </a:r>
            <a:r>
              <a:rPr sz="3200" spc="-10" dirty="0">
                <a:solidFill>
                  <a:srgbClr val="006FC0"/>
                </a:solidFill>
                <a:latin typeface="Arial"/>
                <a:cs typeface="Arial"/>
              </a:rPr>
              <a:t>í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32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re</a:t>
            </a:r>
            <a:r>
              <a:rPr sz="3200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dszertech</a:t>
            </a:r>
            <a:r>
              <a:rPr sz="3200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006FC0"/>
                </a:solidFill>
                <a:latin typeface="Arial"/>
                <a:cs typeface="Arial"/>
              </a:rPr>
              <a:t>ó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gi</a:t>
            </a:r>
            <a:r>
              <a:rPr sz="3200" spc="-15" dirty="0">
                <a:solidFill>
                  <a:srgbClr val="006FC0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5302" y="7059754"/>
            <a:ext cx="8509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3" y="2319020"/>
            <a:ext cx="2616835" cy="2588895"/>
          </a:xfrm>
          <a:custGeom>
            <a:avLst/>
            <a:gdLst/>
            <a:ahLst/>
            <a:cxnLst/>
            <a:rect l="l" t="t" r="r" b="b"/>
            <a:pathLst>
              <a:path w="2616835" h="2588895">
                <a:moveTo>
                  <a:pt x="1098566" y="0"/>
                </a:moveTo>
                <a:lnTo>
                  <a:pt x="0" y="1383284"/>
                </a:lnTo>
                <a:lnTo>
                  <a:pt x="1517691" y="2588514"/>
                </a:lnTo>
                <a:lnTo>
                  <a:pt x="2616241" y="1205230"/>
                </a:lnTo>
                <a:lnTo>
                  <a:pt x="1098566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83" y="2319020"/>
            <a:ext cx="2616835" cy="2588895"/>
          </a:xfrm>
          <a:custGeom>
            <a:avLst/>
            <a:gdLst/>
            <a:ahLst/>
            <a:cxnLst/>
            <a:rect l="l" t="t" r="r" b="b"/>
            <a:pathLst>
              <a:path w="2616835" h="2588895">
                <a:moveTo>
                  <a:pt x="1098566" y="0"/>
                </a:moveTo>
                <a:lnTo>
                  <a:pt x="2616241" y="1205230"/>
                </a:lnTo>
                <a:lnTo>
                  <a:pt x="1517691" y="2588514"/>
                </a:lnTo>
                <a:lnTo>
                  <a:pt x="0" y="1383284"/>
                </a:lnTo>
                <a:lnTo>
                  <a:pt x="1098566" y="0"/>
                </a:lnTo>
              </a:path>
            </a:pathLst>
          </a:custGeom>
          <a:ln w="952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7966" y="2216658"/>
            <a:ext cx="2625090" cy="2625090"/>
          </a:xfrm>
          <a:custGeom>
            <a:avLst/>
            <a:gdLst/>
            <a:ahLst/>
            <a:cxnLst/>
            <a:rect l="l" t="t" r="r" b="b"/>
            <a:pathLst>
              <a:path w="2625090" h="2625090">
                <a:moveTo>
                  <a:pt x="1159890" y="0"/>
                </a:moveTo>
                <a:lnTo>
                  <a:pt x="0" y="1465326"/>
                </a:lnTo>
                <a:lnTo>
                  <a:pt x="1464817" y="2624835"/>
                </a:lnTo>
                <a:lnTo>
                  <a:pt x="2624708" y="1159636"/>
                </a:lnTo>
                <a:lnTo>
                  <a:pt x="115989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7966" y="2216658"/>
            <a:ext cx="2625090" cy="2625090"/>
          </a:xfrm>
          <a:custGeom>
            <a:avLst/>
            <a:gdLst/>
            <a:ahLst/>
            <a:cxnLst/>
            <a:rect l="l" t="t" r="r" b="b"/>
            <a:pathLst>
              <a:path w="2625090" h="2625090">
                <a:moveTo>
                  <a:pt x="1159890" y="0"/>
                </a:moveTo>
                <a:lnTo>
                  <a:pt x="2624708" y="1159636"/>
                </a:lnTo>
                <a:lnTo>
                  <a:pt x="1464817" y="2624835"/>
                </a:lnTo>
                <a:lnTo>
                  <a:pt x="0" y="1465326"/>
                </a:lnTo>
                <a:lnTo>
                  <a:pt x="1159890" y="0"/>
                </a:lnTo>
                <a:close/>
              </a:path>
            </a:pathLst>
          </a:custGeom>
          <a:ln w="952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2228" y="485140"/>
            <a:ext cx="2464435" cy="2459355"/>
          </a:xfrm>
          <a:custGeom>
            <a:avLst/>
            <a:gdLst/>
            <a:ahLst/>
            <a:cxnLst/>
            <a:rect l="l" t="t" r="r" b="b"/>
            <a:pathLst>
              <a:path w="2464435" h="2459355">
                <a:moveTo>
                  <a:pt x="1082268" y="0"/>
                </a:moveTo>
                <a:lnTo>
                  <a:pt x="2464155" y="1103249"/>
                </a:lnTo>
                <a:lnTo>
                  <a:pt x="1381861" y="2458847"/>
                </a:lnTo>
                <a:lnTo>
                  <a:pt x="0" y="1355598"/>
                </a:lnTo>
                <a:lnTo>
                  <a:pt x="1082268" y="0"/>
                </a:lnTo>
              </a:path>
            </a:pathLst>
          </a:custGeom>
          <a:ln w="952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052" y="4376292"/>
            <a:ext cx="2559050" cy="2557780"/>
          </a:xfrm>
          <a:custGeom>
            <a:avLst/>
            <a:gdLst/>
            <a:ahLst/>
            <a:cxnLst/>
            <a:rect l="l" t="t" r="r" b="b"/>
            <a:pathLst>
              <a:path w="2559050" h="2557779">
                <a:moveTo>
                  <a:pt x="0" y="1455928"/>
                </a:moveTo>
                <a:lnTo>
                  <a:pt x="1097406" y="0"/>
                </a:lnTo>
                <a:lnTo>
                  <a:pt x="2558796" y="1101471"/>
                </a:lnTo>
                <a:lnTo>
                  <a:pt x="1461389" y="2557449"/>
                </a:lnTo>
                <a:lnTo>
                  <a:pt x="0" y="1455928"/>
                </a:lnTo>
                <a:close/>
              </a:path>
            </a:pathLst>
          </a:custGeom>
          <a:ln w="952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5176" y="4873752"/>
            <a:ext cx="2129155" cy="1943100"/>
          </a:xfrm>
          <a:custGeom>
            <a:avLst/>
            <a:gdLst/>
            <a:ahLst/>
            <a:cxnLst/>
            <a:rect l="l" t="t" r="r" b="b"/>
            <a:pathLst>
              <a:path w="2129154" h="1943100">
                <a:moveTo>
                  <a:pt x="0" y="1943100"/>
                </a:moveTo>
                <a:lnTo>
                  <a:pt x="2129028" y="1943100"/>
                </a:lnTo>
                <a:lnTo>
                  <a:pt x="2129028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ln w="9144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7418" y="4335272"/>
            <a:ext cx="2549525" cy="2512695"/>
          </a:xfrm>
          <a:custGeom>
            <a:avLst/>
            <a:gdLst/>
            <a:ahLst/>
            <a:cxnLst/>
            <a:rect l="l" t="t" r="r" b="b"/>
            <a:pathLst>
              <a:path w="2549525" h="2512695">
                <a:moveTo>
                  <a:pt x="1053083" y="0"/>
                </a:moveTo>
                <a:lnTo>
                  <a:pt x="2549525" y="1210945"/>
                </a:lnTo>
                <a:lnTo>
                  <a:pt x="1496440" y="2512326"/>
                </a:lnTo>
                <a:lnTo>
                  <a:pt x="0" y="1301369"/>
                </a:lnTo>
                <a:lnTo>
                  <a:pt x="1053083" y="0"/>
                </a:lnTo>
                <a:close/>
              </a:path>
            </a:pathLst>
          </a:custGeom>
          <a:ln w="9524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7566" y="305435"/>
            <a:ext cx="2644775" cy="2625090"/>
          </a:xfrm>
          <a:custGeom>
            <a:avLst/>
            <a:gdLst/>
            <a:ahLst/>
            <a:cxnLst/>
            <a:rect l="l" t="t" r="r" b="b"/>
            <a:pathLst>
              <a:path w="2644775" h="2625090">
                <a:moveTo>
                  <a:pt x="1124331" y="0"/>
                </a:moveTo>
                <a:lnTo>
                  <a:pt x="2644393" y="1196975"/>
                </a:lnTo>
                <a:lnTo>
                  <a:pt x="1520189" y="2624836"/>
                </a:lnTo>
                <a:lnTo>
                  <a:pt x="0" y="1427988"/>
                </a:lnTo>
                <a:lnTo>
                  <a:pt x="1124331" y="0"/>
                </a:lnTo>
              </a:path>
            </a:pathLst>
          </a:custGeom>
          <a:ln w="952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335" y="3158001"/>
            <a:ext cx="213741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1800" b="1" spc="-5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ta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800" b="1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800" b="1" spc="-3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sz="1800" dirty="0">
              <a:latin typeface="Arial Black"/>
              <a:cs typeface="Arial Black"/>
            </a:endParaRPr>
          </a:p>
          <a:p>
            <a:pPr marL="44069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44132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800" b="1" spc="-20" dirty="0">
                <a:solidFill>
                  <a:srgbClr val="FFFFFF"/>
                </a:solidFill>
                <a:latin typeface="Arial Black"/>
                <a:cs typeface="Arial Black"/>
              </a:rPr>
              <a:t>z</a:t>
            </a:r>
            <a:r>
              <a:rPr sz="1800" b="1" spc="-15" dirty="0">
                <a:solidFill>
                  <a:srgbClr val="FFFFFF"/>
                </a:solidFill>
                <a:latin typeface="Arial Black"/>
                <a:cs typeface="Arial Black"/>
              </a:rPr>
              <a:t>emantikus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ad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thálóz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tok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4458" y="5189751"/>
            <a:ext cx="168084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fras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ruk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úra P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form disco</a:t>
            </a:r>
            <a:r>
              <a:rPr sz="2000" b="1" spc="-2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ery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2673" y="1248021"/>
            <a:ext cx="1711325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3025">
              <a:lnSpc>
                <a:spcPct val="104000"/>
              </a:lnSpc>
            </a:pPr>
            <a:r>
              <a:rPr sz="2000" b="1" dirty="0">
                <a:solidFill>
                  <a:srgbClr val="006FC0"/>
                </a:solidFill>
                <a:latin typeface="Arial Black"/>
                <a:cs typeface="Arial Black"/>
              </a:rPr>
              <a:t>Kríz</a:t>
            </a:r>
            <a:r>
              <a:rPr sz="2000" b="1" spc="5" dirty="0">
                <a:solidFill>
                  <a:srgbClr val="006FC0"/>
                </a:solidFill>
                <a:latin typeface="Arial Black"/>
                <a:cs typeface="Arial Black"/>
              </a:rPr>
              <a:t>i</a:t>
            </a:r>
            <a:r>
              <a:rPr sz="2000" b="1" dirty="0">
                <a:solidFill>
                  <a:srgbClr val="006FC0"/>
                </a:solidFill>
                <a:latin typeface="Arial Black"/>
                <a:cs typeface="Arial Black"/>
              </a:rPr>
              <a:t>sek</a:t>
            </a:r>
            <a:r>
              <a:rPr sz="2000" b="1" spc="-3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 Black"/>
                <a:cs typeface="Arial Black"/>
              </a:rPr>
              <a:t>és m</a:t>
            </a:r>
            <a:r>
              <a:rPr sz="2000" b="1" spc="40" dirty="0">
                <a:solidFill>
                  <a:srgbClr val="006FC0"/>
                </a:solidFill>
                <a:latin typeface="Arial Black"/>
                <a:cs typeface="Arial Black"/>
              </a:rPr>
              <a:t>e</a:t>
            </a:r>
            <a:r>
              <a:rPr sz="2000" b="1" dirty="0">
                <a:solidFill>
                  <a:srgbClr val="006FC0"/>
                </a:solidFill>
                <a:latin typeface="Arial Black"/>
                <a:cs typeface="Arial Black"/>
              </a:rPr>
              <a:t>g</a:t>
            </a:r>
            <a:r>
              <a:rPr sz="2000" b="1" spc="-10" dirty="0">
                <a:solidFill>
                  <a:srgbClr val="006FC0"/>
                </a:solidFill>
                <a:latin typeface="Arial Black"/>
                <a:cs typeface="Arial Black"/>
              </a:rPr>
              <a:t>o</a:t>
            </a:r>
            <a:r>
              <a:rPr sz="2000" b="1" dirty="0">
                <a:solidFill>
                  <a:srgbClr val="006FC0"/>
                </a:solidFill>
                <a:latin typeface="Arial Black"/>
                <a:cs typeface="Arial Black"/>
              </a:rPr>
              <a:t>ldás</a:t>
            </a:r>
            <a:r>
              <a:rPr sz="2000" b="1" spc="-10" dirty="0">
                <a:solidFill>
                  <a:srgbClr val="006FC0"/>
                </a:solidFill>
                <a:latin typeface="Arial Black"/>
                <a:cs typeface="Arial Black"/>
              </a:rPr>
              <a:t>o</a:t>
            </a:r>
            <a:r>
              <a:rPr sz="2000" b="1" dirty="0">
                <a:solidFill>
                  <a:srgbClr val="006FC0"/>
                </a:solidFill>
                <a:latin typeface="Arial Black"/>
                <a:cs typeface="Arial Black"/>
              </a:rPr>
              <a:t>k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89459" y="1981400"/>
            <a:ext cx="3159760" cy="1651000"/>
          </a:xfrm>
          <a:custGeom>
            <a:avLst/>
            <a:gdLst/>
            <a:ahLst/>
            <a:cxnLst/>
            <a:rect l="l" t="t" r="r" b="b"/>
            <a:pathLst>
              <a:path w="3159759" h="1651000">
                <a:moveTo>
                  <a:pt x="2034017" y="1498600"/>
                </a:moveTo>
                <a:lnTo>
                  <a:pt x="1206238" y="1498600"/>
                </a:lnTo>
                <a:lnTo>
                  <a:pt x="1215993" y="1511300"/>
                </a:lnTo>
                <a:lnTo>
                  <a:pt x="1226198" y="1524000"/>
                </a:lnTo>
                <a:lnTo>
                  <a:pt x="1236842" y="1524000"/>
                </a:lnTo>
                <a:lnTo>
                  <a:pt x="1247914" y="1536700"/>
                </a:lnTo>
                <a:lnTo>
                  <a:pt x="1259400" y="1549400"/>
                </a:lnTo>
                <a:lnTo>
                  <a:pt x="1271289" y="1562100"/>
                </a:lnTo>
                <a:lnTo>
                  <a:pt x="1283569" y="1562100"/>
                </a:lnTo>
                <a:lnTo>
                  <a:pt x="1296227" y="1574800"/>
                </a:lnTo>
                <a:lnTo>
                  <a:pt x="1309253" y="1574800"/>
                </a:lnTo>
                <a:lnTo>
                  <a:pt x="1322634" y="1587500"/>
                </a:lnTo>
                <a:lnTo>
                  <a:pt x="1336357" y="1600200"/>
                </a:lnTo>
                <a:lnTo>
                  <a:pt x="1350412" y="1600200"/>
                </a:lnTo>
                <a:lnTo>
                  <a:pt x="1364785" y="1612900"/>
                </a:lnTo>
                <a:lnTo>
                  <a:pt x="1379465" y="1612900"/>
                </a:lnTo>
                <a:lnTo>
                  <a:pt x="1394440" y="1625600"/>
                </a:lnTo>
                <a:lnTo>
                  <a:pt x="1425227" y="1625600"/>
                </a:lnTo>
                <a:lnTo>
                  <a:pt x="1441015" y="1638300"/>
                </a:lnTo>
                <a:lnTo>
                  <a:pt x="1473319" y="1638300"/>
                </a:lnTo>
                <a:lnTo>
                  <a:pt x="1512494" y="1651000"/>
                </a:lnTo>
                <a:lnTo>
                  <a:pt x="1743629" y="1651000"/>
                </a:lnTo>
                <a:lnTo>
                  <a:pt x="1815534" y="1625600"/>
                </a:lnTo>
                <a:lnTo>
                  <a:pt x="1882842" y="1600200"/>
                </a:lnTo>
                <a:lnTo>
                  <a:pt x="1944336" y="1574800"/>
                </a:lnTo>
                <a:lnTo>
                  <a:pt x="1972522" y="1549400"/>
                </a:lnTo>
                <a:lnTo>
                  <a:pt x="1998800" y="1536700"/>
                </a:lnTo>
                <a:lnTo>
                  <a:pt x="2023015" y="1511300"/>
                </a:lnTo>
                <a:lnTo>
                  <a:pt x="2034017" y="1498600"/>
                </a:lnTo>
                <a:close/>
              </a:path>
              <a:path w="3159759" h="1651000">
                <a:moveTo>
                  <a:pt x="995359" y="1549400"/>
                </a:moveTo>
                <a:lnTo>
                  <a:pt x="821912" y="1549400"/>
                </a:lnTo>
                <a:lnTo>
                  <a:pt x="864872" y="1562100"/>
                </a:lnTo>
                <a:lnTo>
                  <a:pt x="951795" y="1562100"/>
                </a:lnTo>
                <a:lnTo>
                  <a:pt x="995359" y="1549400"/>
                </a:lnTo>
                <a:close/>
              </a:path>
              <a:path w="3159759" h="1651000">
                <a:moveTo>
                  <a:pt x="951379" y="165100"/>
                </a:moveTo>
                <a:lnTo>
                  <a:pt x="594293" y="165100"/>
                </a:lnTo>
                <a:lnTo>
                  <a:pt x="558723" y="177800"/>
                </a:lnTo>
                <a:lnTo>
                  <a:pt x="524800" y="190500"/>
                </a:lnTo>
                <a:lnTo>
                  <a:pt x="492632" y="215900"/>
                </a:lnTo>
                <a:lnTo>
                  <a:pt x="462329" y="228600"/>
                </a:lnTo>
                <a:lnTo>
                  <a:pt x="433998" y="241300"/>
                </a:lnTo>
                <a:lnTo>
                  <a:pt x="407749" y="266700"/>
                </a:lnTo>
                <a:lnTo>
                  <a:pt x="383691" y="279400"/>
                </a:lnTo>
                <a:lnTo>
                  <a:pt x="342581" y="330200"/>
                </a:lnTo>
                <a:lnTo>
                  <a:pt x="311539" y="381000"/>
                </a:lnTo>
                <a:lnTo>
                  <a:pt x="291435" y="431800"/>
                </a:lnTo>
                <a:lnTo>
                  <a:pt x="283138" y="482600"/>
                </a:lnTo>
                <a:lnTo>
                  <a:pt x="283690" y="520700"/>
                </a:lnTo>
                <a:lnTo>
                  <a:pt x="287520" y="546100"/>
                </a:lnTo>
                <a:lnTo>
                  <a:pt x="269978" y="546100"/>
                </a:lnTo>
                <a:lnTo>
                  <a:pt x="255160" y="558800"/>
                </a:lnTo>
                <a:lnTo>
                  <a:pt x="212023" y="558800"/>
                </a:lnTo>
                <a:lnTo>
                  <a:pt x="198151" y="571500"/>
                </a:lnTo>
                <a:lnTo>
                  <a:pt x="171294" y="571500"/>
                </a:lnTo>
                <a:lnTo>
                  <a:pt x="158350" y="584200"/>
                </a:lnTo>
                <a:lnTo>
                  <a:pt x="145756" y="584200"/>
                </a:lnTo>
                <a:lnTo>
                  <a:pt x="133535" y="596900"/>
                </a:lnTo>
                <a:lnTo>
                  <a:pt x="121705" y="596900"/>
                </a:lnTo>
                <a:lnTo>
                  <a:pt x="110288" y="609600"/>
                </a:lnTo>
                <a:lnTo>
                  <a:pt x="99305" y="609600"/>
                </a:lnTo>
                <a:lnTo>
                  <a:pt x="88777" y="622300"/>
                </a:lnTo>
                <a:lnTo>
                  <a:pt x="78724" y="622300"/>
                </a:lnTo>
                <a:lnTo>
                  <a:pt x="69167" y="635000"/>
                </a:lnTo>
                <a:lnTo>
                  <a:pt x="60127" y="647700"/>
                </a:lnTo>
                <a:lnTo>
                  <a:pt x="51624" y="647700"/>
                </a:lnTo>
                <a:lnTo>
                  <a:pt x="43680" y="660400"/>
                </a:lnTo>
                <a:lnTo>
                  <a:pt x="31442" y="673100"/>
                </a:lnTo>
                <a:lnTo>
                  <a:pt x="21259" y="698500"/>
                </a:lnTo>
                <a:lnTo>
                  <a:pt x="13098" y="711200"/>
                </a:lnTo>
                <a:lnTo>
                  <a:pt x="6926" y="736600"/>
                </a:lnTo>
                <a:lnTo>
                  <a:pt x="2708" y="749300"/>
                </a:lnTo>
                <a:lnTo>
                  <a:pt x="410" y="762000"/>
                </a:lnTo>
                <a:lnTo>
                  <a:pt x="0" y="787400"/>
                </a:lnTo>
                <a:lnTo>
                  <a:pt x="1441" y="800100"/>
                </a:lnTo>
                <a:lnTo>
                  <a:pt x="4702" y="812800"/>
                </a:lnTo>
                <a:lnTo>
                  <a:pt x="9748" y="838200"/>
                </a:lnTo>
                <a:lnTo>
                  <a:pt x="16545" y="850900"/>
                </a:lnTo>
                <a:lnTo>
                  <a:pt x="25060" y="863600"/>
                </a:lnTo>
                <a:lnTo>
                  <a:pt x="35258" y="889000"/>
                </a:lnTo>
                <a:lnTo>
                  <a:pt x="75614" y="927100"/>
                </a:lnTo>
                <a:lnTo>
                  <a:pt x="110315" y="952500"/>
                </a:lnTo>
                <a:lnTo>
                  <a:pt x="150937" y="977900"/>
                </a:lnTo>
                <a:lnTo>
                  <a:pt x="140095" y="990600"/>
                </a:lnTo>
                <a:lnTo>
                  <a:pt x="130001" y="1003300"/>
                </a:lnTo>
                <a:lnTo>
                  <a:pt x="120668" y="1003300"/>
                </a:lnTo>
                <a:lnTo>
                  <a:pt x="112106" y="1016000"/>
                </a:lnTo>
                <a:lnTo>
                  <a:pt x="104324" y="1028700"/>
                </a:lnTo>
                <a:lnTo>
                  <a:pt x="97336" y="1041400"/>
                </a:lnTo>
                <a:lnTo>
                  <a:pt x="91150" y="1054100"/>
                </a:lnTo>
                <a:lnTo>
                  <a:pt x="85778" y="1066800"/>
                </a:lnTo>
                <a:lnTo>
                  <a:pt x="81231" y="1066800"/>
                </a:lnTo>
                <a:lnTo>
                  <a:pt x="72646" y="1104900"/>
                </a:lnTo>
                <a:lnTo>
                  <a:pt x="71243" y="1130300"/>
                </a:lnTo>
                <a:lnTo>
                  <a:pt x="71871" y="1143000"/>
                </a:lnTo>
                <a:lnTo>
                  <a:pt x="73398" y="1155700"/>
                </a:lnTo>
                <a:lnTo>
                  <a:pt x="77484" y="1168400"/>
                </a:lnTo>
                <a:lnTo>
                  <a:pt x="83545" y="1193800"/>
                </a:lnTo>
                <a:lnTo>
                  <a:pt x="91491" y="1206500"/>
                </a:lnTo>
                <a:lnTo>
                  <a:pt x="101231" y="1231900"/>
                </a:lnTo>
                <a:lnTo>
                  <a:pt x="112673" y="1244600"/>
                </a:lnTo>
                <a:lnTo>
                  <a:pt x="156306" y="1282700"/>
                </a:lnTo>
                <a:lnTo>
                  <a:pt x="192238" y="1308100"/>
                </a:lnTo>
                <a:lnTo>
                  <a:pt x="211985" y="1320800"/>
                </a:lnTo>
                <a:lnTo>
                  <a:pt x="232796" y="1320800"/>
                </a:lnTo>
                <a:lnTo>
                  <a:pt x="254582" y="1333500"/>
                </a:lnTo>
                <a:lnTo>
                  <a:pt x="277251" y="1346200"/>
                </a:lnTo>
                <a:lnTo>
                  <a:pt x="324874" y="1346200"/>
                </a:lnTo>
                <a:lnTo>
                  <a:pt x="349647" y="1358900"/>
                </a:lnTo>
                <a:lnTo>
                  <a:pt x="432681" y="1358900"/>
                </a:lnTo>
                <a:lnTo>
                  <a:pt x="458103" y="1384300"/>
                </a:lnTo>
                <a:lnTo>
                  <a:pt x="486114" y="1409700"/>
                </a:lnTo>
                <a:lnTo>
                  <a:pt x="516516" y="1435100"/>
                </a:lnTo>
                <a:lnTo>
                  <a:pt x="549110" y="1460500"/>
                </a:lnTo>
                <a:lnTo>
                  <a:pt x="583696" y="1485900"/>
                </a:lnTo>
                <a:lnTo>
                  <a:pt x="620076" y="1498600"/>
                </a:lnTo>
                <a:lnTo>
                  <a:pt x="658050" y="1511300"/>
                </a:lnTo>
                <a:lnTo>
                  <a:pt x="697420" y="1524000"/>
                </a:lnTo>
                <a:lnTo>
                  <a:pt x="779550" y="1549400"/>
                </a:lnTo>
                <a:lnTo>
                  <a:pt x="1038725" y="1549400"/>
                </a:lnTo>
                <a:lnTo>
                  <a:pt x="1165651" y="1511300"/>
                </a:lnTo>
                <a:lnTo>
                  <a:pt x="1206238" y="1498600"/>
                </a:lnTo>
                <a:lnTo>
                  <a:pt x="2034017" y="1498600"/>
                </a:lnTo>
                <a:lnTo>
                  <a:pt x="2045018" y="1485900"/>
                </a:lnTo>
                <a:lnTo>
                  <a:pt x="2064654" y="1460500"/>
                </a:lnTo>
                <a:lnTo>
                  <a:pt x="2081773" y="1435100"/>
                </a:lnTo>
                <a:lnTo>
                  <a:pt x="2096222" y="1409700"/>
                </a:lnTo>
                <a:lnTo>
                  <a:pt x="2531501" y="1409700"/>
                </a:lnTo>
                <a:lnTo>
                  <a:pt x="2558614" y="1397000"/>
                </a:lnTo>
                <a:lnTo>
                  <a:pt x="2584213" y="1384300"/>
                </a:lnTo>
                <a:lnTo>
                  <a:pt x="2608187" y="1371600"/>
                </a:lnTo>
                <a:lnTo>
                  <a:pt x="2630428" y="1346200"/>
                </a:lnTo>
                <a:lnTo>
                  <a:pt x="2650825" y="1333500"/>
                </a:lnTo>
                <a:lnTo>
                  <a:pt x="2669269" y="1308100"/>
                </a:lnTo>
                <a:lnTo>
                  <a:pt x="2685652" y="1295400"/>
                </a:lnTo>
                <a:lnTo>
                  <a:pt x="2699864" y="1270000"/>
                </a:lnTo>
                <a:lnTo>
                  <a:pt x="2711794" y="1244600"/>
                </a:lnTo>
                <a:lnTo>
                  <a:pt x="2721335" y="1219200"/>
                </a:lnTo>
                <a:lnTo>
                  <a:pt x="2728377" y="1206500"/>
                </a:lnTo>
                <a:lnTo>
                  <a:pt x="2732809" y="1181100"/>
                </a:lnTo>
                <a:lnTo>
                  <a:pt x="2734524" y="1155700"/>
                </a:lnTo>
                <a:lnTo>
                  <a:pt x="2760916" y="1155700"/>
                </a:lnTo>
                <a:lnTo>
                  <a:pt x="2773985" y="1143000"/>
                </a:lnTo>
                <a:lnTo>
                  <a:pt x="2825245" y="1143000"/>
                </a:lnTo>
                <a:lnTo>
                  <a:pt x="2837772" y="1130300"/>
                </a:lnTo>
                <a:lnTo>
                  <a:pt x="2862434" y="1130300"/>
                </a:lnTo>
                <a:lnTo>
                  <a:pt x="2874555" y="1117600"/>
                </a:lnTo>
                <a:lnTo>
                  <a:pt x="2898341" y="1117600"/>
                </a:lnTo>
                <a:lnTo>
                  <a:pt x="2909994" y="1104900"/>
                </a:lnTo>
                <a:lnTo>
                  <a:pt x="2932782" y="1104900"/>
                </a:lnTo>
                <a:lnTo>
                  <a:pt x="2943903" y="1092200"/>
                </a:lnTo>
                <a:lnTo>
                  <a:pt x="2954835" y="1092200"/>
                </a:lnTo>
                <a:lnTo>
                  <a:pt x="2965569" y="1079500"/>
                </a:lnTo>
                <a:lnTo>
                  <a:pt x="2996746" y="1066800"/>
                </a:lnTo>
                <a:lnTo>
                  <a:pt x="3025261" y="1041400"/>
                </a:lnTo>
                <a:lnTo>
                  <a:pt x="3051093" y="1028700"/>
                </a:lnTo>
                <a:lnTo>
                  <a:pt x="3074220" y="1003300"/>
                </a:lnTo>
                <a:lnTo>
                  <a:pt x="3112267" y="952500"/>
                </a:lnTo>
                <a:lnTo>
                  <a:pt x="3139223" y="901700"/>
                </a:lnTo>
                <a:lnTo>
                  <a:pt x="3154909" y="850900"/>
                </a:lnTo>
                <a:lnTo>
                  <a:pt x="3159146" y="800100"/>
                </a:lnTo>
                <a:lnTo>
                  <a:pt x="3156915" y="762000"/>
                </a:lnTo>
                <a:lnTo>
                  <a:pt x="3143642" y="711200"/>
                </a:lnTo>
                <a:lnTo>
                  <a:pt x="3118471" y="660400"/>
                </a:lnTo>
                <a:lnTo>
                  <a:pt x="3081225" y="609600"/>
                </a:lnTo>
                <a:lnTo>
                  <a:pt x="3058017" y="584200"/>
                </a:lnTo>
                <a:lnTo>
                  <a:pt x="3064181" y="571500"/>
                </a:lnTo>
                <a:lnTo>
                  <a:pt x="3069653" y="558800"/>
                </a:lnTo>
                <a:lnTo>
                  <a:pt x="3074408" y="546100"/>
                </a:lnTo>
                <a:lnTo>
                  <a:pt x="3081555" y="533400"/>
                </a:lnTo>
                <a:lnTo>
                  <a:pt x="3086085" y="508000"/>
                </a:lnTo>
                <a:lnTo>
                  <a:pt x="3088067" y="482600"/>
                </a:lnTo>
                <a:lnTo>
                  <a:pt x="3087569" y="457200"/>
                </a:lnTo>
                <a:lnTo>
                  <a:pt x="3084658" y="444500"/>
                </a:lnTo>
                <a:lnTo>
                  <a:pt x="3079403" y="419100"/>
                </a:lnTo>
                <a:lnTo>
                  <a:pt x="3071871" y="393700"/>
                </a:lnTo>
                <a:lnTo>
                  <a:pt x="3062131" y="381000"/>
                </a:lnTo>
                <a:lnTo>
                  <a:pt x="3050250" y="355600"/>
                </a:lnTo>
                <a:lnTo>
                  <a:pt x="3036296" y="342900"/>
                </a:lnTo>
                <a:lnTo>
                  <a:pt x="3020337" y="317500"/>
                </a:lnTo>
                <a:lnTo>
                  <a:pt x="3002442" y="304800"/>
                </a:lnTo>
                <a:lnTo>
                  <a:pt x="2961112" y="266700"/>
                </a:lnTo>
                <a:lnTo>
                  <a:pt x="2912850" y="241300"/>
                </a:lnTo>
                <a:lnTo>
                  <a:pt x="2858199" y="215900"/>
                </a:lnTo>
                <a:lnTo>
                  <a:pt x="2828648" y="203200"/>
                </a:lnTo>
                <a:lnTo>
                  <a:pt x="2797703" y="203200"/>
                </a:lnTo>
                <a:lnTo>
                  <a:pt x="2793691" y="190500"/>
                </a:lnTo>
                <a:lnTo>
                  <a:pt x="1011113" y="190500"/>
                </a:lnTo>
                <a:lnTo>
                  <a:pt x="996484" y="177800"/>
                </a:lnTo>
                <a:lnTo>
                  <a:pt x="966603" y="177800"/>
                </a:lnTo>
                <a:lnTo>
                  <a:pt x="951379" y="165100"/>
                </a:lnTo>
                <a:close/>
              </a:path>
              <a:path w="3159759" h="1651000">
                <a:moveTo>
                  <a:pt x="2442163" y="1435100"/>
                </a:moveTo>
                <a:lnTo>
                  <a:pt x="2192062" y="1435100"/>
                </a:lnTo>
                <a:lnTo>
                  <a:pt x="2204659" y="1447800"/>
                </a:lnTo>
                <a:lnTo>
                  <a:pt x="2410083" y="1447800"/>
                </a:lnTo>
                <a:lnTo>
                  <a:pt x="2442163" y="1435100"/>
                </a:lnTo>
                <a:close/>
              </a:path>
              <a:path w="3159759" h="1651000">
                <a:moveTo>
                  <a:pt x="2531501" y="1409700"/>
                </a:moveTo>
                <a:lnTo>
                  <a:pt x="2107635" y="1409700"/>
                </a:lnTo>
                <a:lnTo>
                  <a:pt x="2119229" y="1422400"/>
                </a:lnTo>
                <a:lnTo>
                  <a:pt x="2142921" y="1422400"/>
                </a:lnTo>
                <a:lnTo>
                  <a:pt x="2155001" y="1435100"/>
                </a:lnTo>
                <a:lnTo>
                  <a:pt x="2473166" y="1435100"/>
                </a:lnTo>
                <a:lnTo>
                  <a:pt x="2502982" y="1422400"/>
                </a:lnTo>
                <a:lnTo>
                  <a:pt x="2531501" y="1409700"/>
                </a:lnTo>
                <a:close/>
              </a:path>
              <a:path w="3159759" h="1651000">
                <a:moveTo>
                  <a:pt x="1523366" y="63500"/>
                </a:moveTo>
                <a:lnTo>
                  <a:pt x="1227182" y="63500"/>
                </a:lnTo>
                <a:lnTo>
                  <a:pt x="1199749" y="76200"/>
                </a:lnTo>
                <a:lnTo>
                  <a:pt x="1147839" y="101600"/>
                </a:lnTo>
                <a:lnTo>
                  <a:pt x="1100773" y="127000"/>
                </a:lnTo>
                <a:lnTo>
                  <a:pt x="1059638" y="152400"/>
                </a:lnTo>
                <a:lnTo>
                  <a:pt x="1041633" y="177800"/>
                </a:lnTo>
                <a:lnTo>
                  <a:pt x="1025517" y="190500"/>
                </a:lnTo>
                <a:lnTo>
                  <a:pt x="2793691" y="190500"/>
                </a:lnTo>
                <a:lnTo>
                  <a:pt x="2788965" y="177800"/>
                </a:lnTo>
                <a:lnTo>
                  <a:pt x="2783539" y="165100"/>
                </a:lnTo>
                <a:lnTo>
                  <a:pt x="2777424" y="152400"/>
                </a:lnTo>
                <a:lnTo>
                  <a:pt x="2770634" y="139700"/>
                </a:lnTo>
                <a:lnTo>
                  <a:pt x="2763181" y="127000"/>
                </a:lnTo>
                <a:lnTo>
                  <a:pt x="1642185" y="127000"/>
                </a:lnTo>
                <a:lnTo>
                  <a:pt x="1632006" y="114300"/>
                </a:lnTo>
                <a:lnTo>
                  <a:pt x="1621498" y="114300"/>
                </a:lnTo>
                <a:lnTo>
                  <a:pt x="1610672" y="101600"/>
                </a:lnTo>
                <a:lnTo>
                  <a:pt x="1599540" y="101600"/>
                </a:lnTo>
                <a:lnTo>
                  <a:pt x="1588113" y="88900"/>
                </a:lnTo>
                <a:lnTo>
                  <a:pt x="1564425" y="88900"/>
                </a:lnTo>
                <a:lnTo>
                  <a:pt x="1552186" y="76200"/>
                </a:lnTo>
                <a:lnTo>
                  <a:pt x="1523366" y="63500"/>
                </a:lnTo>
                <a:close/>
              </a:path>
              <a:path w="3159759" h="1651000">
                <a:moveTo>
                  <a:pt x="904727" y="152400"/>
                </a:moveTo>
                <a:lnTo>
                  <a:pt x="669938" y="152400"/>
                </a:lnTo>
                <a:lnTo>
                  <a:pt x="631401" y="165100"/>
                </a:lnTo>
                <a:lnTo>
                  <a:pt x="920428" y="165100"/>
                </a:lnTo>
                <a:lnTo>
                  <a:pt x="904727" y="152400"/>
                </a:lnTo>
                <a:close/>
              </a:path>
              <a:path w="3159759" h="1651000">
                <a:moveTo>
                  <a:pt x="791863" y="139700"/>
                </a:moveTo>
                <a:lnTo>
                  <a:pt x="775476" y="139700"/>
                </a:lnTo>
                <a:lnTo>
                  <a:pt x="759062" y="152400"/>
                </a:lnTo>
                <a:lnTo>
                  <a:pt x="808211" y="152400"/>
                </a:lnTo>
                <a:lnTo>
                  <a:pt x="791863" y="139700"/>
                </a:lnTo>
                <a:close/>
              </a:path>
              <a:path w="3159759" h="1651000">
                <a:moveTo>
                  <a:pt x="2107244" y="38100"/>
                </a:moveTo>
                <a:lnTo>
                  <a:pt x="1739709" y="38100"/>
                </a:lnTo>
                <a:lnTo>
                  <a:pt x="1720246" y="50800"/>
                </a:lnTo>
                <a:lnTo>
                  <a:pt x="1701921" y="63500"/>
                </a:lnTo>
                <a:lnTo>
                  <a:pt x="1684843" y="76200"/>
                </a:lnTo>
                <a:lnTo>
                  <a:pt x="1669121" y="88900"/>
                </a:lnTo>
                <a:lnTo>
                  <a:pt x="1654865" y="114300"/>
                </a:lnTo>
                <a:lnTo>
                  <a:pt x="1642185" y="127000"/>
                </a:lnTo>
                <a:lnTo>
                  <a:pt x="2755078" y="127000"/>
                </a:lnTo>
                <a:lnTo>
                  <a:pt x="2746338" y="114300"/>
                </a:lnTo>
                <a:lnTo>
                  <a:pt x="2736973" y="101600"/>
                </a:lnTo>
                <a:lnTo>
                  <a:pt x="2726995" y="88900"/>
                </a:lnTo>
                <a:lnTo>
                  <a:pt x="2179868" y="88900"/>
                </a:lnTo>
                <a:lnTo>
                  <a:pt x="2170817" y="76200"/>
                </a:lnTo>
                <a:lnTo>
                  <a:pt x="2161298" y="76200"/>
                </a:lnTo>
                <a:lnTo>
                  <a:pt x="2151327" y="63500"/>
                </a:lnTo>
                <a:lnTo>
                  <a:pt x="2140920" y="63500"/>
                </a:lnTo>
                <a:lnTo>
                  <a:pt x="2130093" y="50800"/>
                </a:lnTo>
                <a:lnTo>
                  <a:pt x="2118863" y="50800"/>
                </a:lnTo>
                <a:lnTo>
                  <a:pt x="2107244" y="38100"/>
                </a:lnTo>
                <a:close/>
              </a:path>
              <a:path w="3159759" h="1651000">
                <a:moveTo>
                  <a:pt x="2584022" y="12700"/>
                </a:moveTo>
                <a:lnTo>
                  <a:pt x="2316422" y="12700"/>
                </a:lnTo>
                <a:lnTo>
                  <a:pt x="2291241" y="25400"/>
                </a:lnTo>
                <a:lnTo>
                  <a:pt x="2243403" y="50800"/>
                </a:lnTo>
                <a:lnTo>
                  <a:pt x="2199779" y="76200"/>
                </a:lnTo>
                <a:lnTo>
                  <a:pt x="2179868" y="88900"/>
                </a:lnTo>
                <a:lnTo>
                  <a:pt x="2716418" y="88900"/>
                </a:lnTo>
                <a:lnTo>
                  <a:pt x="2705254" y="76200"/>
                </a:lnTo>
                <a:lnTo>
                  <a:pt x="2693516" y="63500"/>
                </a:lnTo>
                <a:lnTo>
                  <a:pt x="2681216" y="63500"/>
                </a:lnTo>
                <a:lnTo>
                  <a:pt x="2658276" y="50800"/>
                </a:lnTo>
                <a:lnTo>
                  <a:pt x="2634344" y="38100"/>
                </a:lnTo>
                <a:lnTo>
                  <a:pt x="2609551" y="25400"/>
                </a:lnTo>
                <a:lnTo>
                  <a:pt x="2584022" y="12700"/>
                </a:lnTo>
                <a:close/>
              </a:path>
              <a:path w="3159759" h="1651000">
                <a:moveTo>
                  <a:pt x="1464206" y="50800"/>
                </a:moveTo>
                <a:lnTo>
                  <a:pt x="1284325" y="50800"/>
                </a:lnTo>
                <a:lnTo>
                  <a:pt x="1255419" y="63500"/>
                </a:lnTo>
                <a:lnTo>
                  <a:pt x="1493994" y="63500"/>
                </a:lnTo>
                <a:lnTo>
                  <a:pt x="1464206" y="50800"/>
                </a:lnTo>
                <a:close/>
              </a:path>
              <a:path w="3159759" h="1651000">
                <a:moveTo>
                  <a:pt x="2046343" y="12700"/>
                </a:moveTo>
                <a:lnTo>
                  <a:pt x="1803823" y="12700"/>
                </a:lnTo>
                <a:lnTo>
                  <a:pt x="1781607" y="25400"/>
                </a:lnTo>
                <a:lnTo>
                  <a:pt x="1760199" y="38100"/>
                </a:lnTo>
                <a:lnTo>
                  <a:pt x="2095253" y="38100"/>
                </a:lnTo>
                <a:lnTo>
                  <a:pt x="2082906" y="25400"/>
                </a:lnTo>
                <a:lnTo>
                  <a:pt x="2070219" y="25400"/>
                </a:lnTo>
                <a:lnTo>
                  <a:pt x="2046343" y="12700"/>
                </a:lnTo>
                <a:close/>
              </a:path>
              <a:path w="3159759" h="1651000">
                <a:moveTo>
                  <a:pt x="1997509" y="0"/>
                </a:moveTo>
                <a:lnTo>
                  <a:pt x="1874228" y="0"/>
                </a:lnTo>
                <a:lnTo>
                  <a:pt x="1850244" y="12700"/>
                </a:lnTo>
                <a:lnTo>
                  <a:pt x="2022070" y="12700"/>
                </a:lnTo>
                <a:lnTo>
                  <a:pt x="1997509" y="0"/>
                </a:lnTo>
                <a:close/>
              </a:path>
              <a:path w="3159759" h="1651000">
                <a:moveTo>
                  <a:pt x="2504304" y="0"/>
                </a:moveTo>
                <a:lnTo>
                  <a:pt x="2395475" y="0"/>
                </a:lnTo>
                <a:lnTo>
                  <a:pt x="2368666" y="12700"/>
                </a:lnTo>
                <a:lnTo>
                  <a:pt x="2531271" y="12700"/>
                </a:lnTo>
                <a:lnTo>
                  <a:pt x="2504304" y="0"/>
                </a:lnTo>
                <a:close/>
              </a:path>
            </a:pathLst>
          </a:custGeom>
          <a:solidFill>
            <a:srgbClr val="DD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6508" y="378761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350" y="0"/>
                </a:moveTo>
                <a:lnTo>
                  <a:pt x="7799" y="20806"/>
                </a:lnTo>
                <a:lnTo>
                  <a:pt x="0" y="49144"/>
                </a:lnTo>
                <a:lnTo>
                  <a:pt x="3125" y="62776"/>
                </a:lnTo>
                <a:lnTo>
                  <a:pt x="10042" y="74516"/>
                </a:lnTo>
                <a:lnTo>
                  <a:pt x="20167" y="83706"/>
                </a:lnTo>
                <a:lnTo>
                  <a:pt x="32921" y="89692"/>
                </a:lnTo>
                <a:lnTo>
                  <a:pt x="47723" y="91819"/>
                </a:lnTo>
                <a:lnTo>
                  <a:pt x="61730" y="89042"/>
                </a:lnTo>
                <a:lnTo>
                  <a:pt x="73845" y="82351"/>
                </a:lnTo>
                <a:lnTo>
                  <a:pt x="83367" y="72443"/>
                </a:lnTo>
                <a:lnTo>
                  <a:pt x="89594" y="60012"/>
                </a:lnTo>
                <a:lnTo>
                  <a:pt x="91826" y="45755"/>
                </a:lnTo>
                <a:lnTo>
                  <a:pt x="91511" y="40356"/>
                </a:lnTo>
                <a:lnTo>
                  <a:pt x="70220" y="7536"/>
                </a:lnTo>
                <a:lnTo>
                  <a:pt x="41350" y="0"/>
                </a:lnTo>
                <a:close/>
              </a:path>
            </a:pathLst>
          </a:custGeom>
          <a:solidFill>
            <a:srgbClr val="DD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972" y="3684571"/>
            <a:ext cx="184150" cy="183515"/>
          </a:xfrm>
          <a:custGeom>
            <a:avLst/>
            <a:gdLst/>
            <a:ahLst/>
            <a:cxnLst/>
            <a:rect l="l" t="t" r="r" b="b"/>
            <a:pathLst>
              <a:path w="184150" h="183514">
                <a:moveTo>
                  <a:pt x="82791" y="0"/>
                </a:moveTo>
                <a:lnTo>
                  <a:pt x="44311" y="12977"/>
                </a:lnTo>
                <a:lnTo>
                  <a:pt x="15622" y="41568"/>
                </a:lnTo>
                <a:lnTo>
                  <a:pt x="1005" y="82425"/>
                </a:lnTo>
                <a:lnTo>
                  <a:pt x="0" y="98192"/>
                </a:lnTo>
                <a:lnTo>
                  <a:pt x="2094" y="112198"/>
                </a:lnTo>
                <a:lnTo>
                  <a:pt x="20059" y="148898"/>
                </a:lnTo>
                <a:lnTo>
                  <a:pt x="52490" y="174155"/>
                </a:lnTo>
                <a:lnTo>
                  <a:pt x="95463" y="183520"/>
                </a:lnTo>
                <a:lnTo>
                  <a:pt x="109886" y="181808"/>
                </a:lnTo>
                <a:lnTo>
                  <a:pt x="147798" y="164593"/>
                </a:lnTo>
                <a:lnTo>
                  <a:pt x="174003" y="132925"/>
                </a:lnTo>
                <a:lnTo>
                  <a:pt x="183785" y="91520"/>
                </a:lnTo>
                <a:lnTo>
                  <a:pt x="183152" y="80693"/>
                </a:lnTo>
                <a:lnTo>
                  <a:pt x="169589" y="43038"/>
                </a:lnTo>
                <a:lnTo>
                  <a:pt x="140553" y="15073"/>
                </a:lnTo>
                <a:lnTo>
                  <a:pt x="98949" y="929"/>
                </a:lnTo>
                <a:lnTo>
                  <a:pt x="82791" y="0"/>
                </a:lnTo>
                <a:close/>
              </a:path>
            </a:pathLst>
          </a:custGeom>
          <a:solidFill>
            <a:srgbClr val="DD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6712" y="3503698"/>
            <a:ext cx="276225" cy="275590"/>
          </a:xfrm>
          <a:custGeom>
            <a:avLst/>
            <a:gdLst/>
            <a:ahLst/>
            <a:cxnLst/>
            <a:rect l="l" t="t" r="r" b="b"/>
            <a:pathLst>
              <a:path w="276225" h="275589">
                <a:moveTo>
                  <a:pt x="124168" y="0"/>
                </a:moveTo>
                <a:lnTo>
                  <a:pt x="84397" y="10174"/>
                </a:lnTo>
                <a:lnTo>
                  <a:pt x="50186" y="31493"/>
                </a:lnTo>
                <a:lnTo>
                  <a:pt x="23444" y="62461"/>
                </a:lnTo>
                <a:lnTo>
                  <a:pt x="6079" y="101579"/>
                </a:lnTo>
                <a:lnTo>
                  <a:pt x="0" y="147350"/>
                </a:lnTo>
                <a:lnTo>
                  <a:pt x="1742" y="161467"/>
                </a:lnTo>
                <a:lnTo>
                  <a:pt x="15096" y="200647"/>
                </a:lnTo>
                <a:lnTo>
                  <a:pt x="39267" y="233526"/>
                </a:lnTo>
                <a:lnTo>
                  <a:pt x="72493" y="258123"/>
                </a:lnTo>
                <a:lnTo>
                  <a:pt x="113013" y="272456"/>
                </a:lnTo>
                <a:lnTo>
                  <a:pt x="143208" y="275332"/>
                </a:lnTo>
                <a:lnTo>
                  <a:pt x="157728" y="273997"/>
                </a:lnTo>
                <a:lnTo>
                  <a:pt x="198141" y="261544"/>
                </a:lnTo>
                <a:lnTo>
                  <a:pt x="232187" y="238048"/>
                </a:lnTo>
                <a:lnTo>
                  <a:pt x="257749" y="205612"/>
                </a:lnTo>
                <a:lnTo>
                  <a:pt x="272708" y="166337"/>
                </a:lnTo>
                <a:lnTo>
                  <a:pt x="275744" y="137391"/>
                </a:lnTo>
                <a:lnTo>
                  <a:pt x="275721" y="134879"/>
                </a:lnTo>
                <a:lnTo>
                  <a:pt x="268841" y="94510"/>
                </a:lnTo>
                <a:lnTo>
                  <a:pt x="250577" y="59053"/>
                </a:lnTo>
                <a:lnTo>
                  <a:pt x="222228" y="30351"/>
                </a:lnTo>
                <a:lnTo>
                  <a:pt x="185096" y="10247"/>
                </a:lnTo>
                <a:lnTo>
                  <a:pt x="140479" y="583"/>
                </a:lnTo>
                <a:lnTo>
                  <a:pt x="124168" y="0"/>
                </a:lnTo>
                <a:close/>
              </a:path>
            </a:pathLst>
          </a:custGeom>
          <a:solidFill>
            <a:srgbClr val="DD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9459" y="1975136"/>
            <a:ext cx="3159760" cy="1657350"/>
          </a:xfrm>
          <a:custGeom>
            <a:avLst/>
            <a:gdLst/>
            <a:ahLst/>
            <a:cxnLst/>
            <a:rect l="l" t="t" r="r" b="b"/>
            <a:pathLst>
              <a:path w="3159759" h="1657350">
                <a:moveTo>
                  <a:pt x="287520" y="545687"/>
                </a:moveTo>
                <a:lnTo>
                  <a:pt x="283690" y="516882"/>
                </a:lnTo>
                <a:lnTo>
                  <a:pt x="283138" y="488410"/>
                </a:lnTo>
                <a:lnTo>
                  <a:pt x="285756" y="460372"/>
                </a:lnTo>
                <a:lnTo>
                  <a:pt x="300065" y="406006"/>
                </a:lnTo>
                <a:lnTo>
                  <a:pt x="325747" y="354602"/>
                </a:lnTo>
                <a:lnTo>
                  <a:pt x="361932" y="306972"/>
                </a:lnTo>
                <a:lnTo>
                  <a:pt x="407749" y="263934"/>
                </a:lnTo>
                <a:lnTo>
                  <a:pt x="462329" y="226303"/>
                </a:lnTo>
                <a:lnTo>
                  <a:pt x="524800" y="194893"/>
                </a:lnTo>
                <a:lnTo>
                  <a:pt x="594293" y="170520"/>
                </a:lnTo>
                <a:lnTo>
                  <a:pt x="631401" y="161227"/>
                </a:lnTo>
                <a:lnTo>
                  <a:pt x="669938" y="153999"/>
                </a:lnTo>
                <a:lnTo>
                  <a:pt x="709795" y="148939"/>
                </a:lnTo>
                <a:lnTo>
                  <a:pt x="759062" y="145970"/>
                </a:lnTo>
                <a:lnTo>
                  <a:pt x="775476" y="145765"/>
                </a:lnTo>
                <a:lnTo>
                  <a:pt x="791863" y="145948"/>
                </a:lnTo>
                <a:lnTo>
                  <a:pt x="840735" y="148815"/>
                </a:lnTo>
                <a:lnTo>
                  <a:pt x="888894" y="155117"/>
                </a:lnTo>
                <a:lnTo>
                  <a:pt x="935983" y="164806"/>
                </a:lnTo>
                <a:lnTo>
                  <a:pt x="981643" y="177834"/>
                </a:lnTo>
                <a:lnTo>
                  <a:pt x="1025517" y="194151"/>
                </a:lnTo>
                <a:lnTo>
                  <a:pt x="1041633" y="174403"/>
                </a:lnTo>
                <a:lnTo>
                  <a:pt x="1079397" y="138817"/>
                </a:lnTo>
                <a:lnTo>
                  <a:pt x="1123633" y="108640"/>
                </a:lnTo>
                <a:lnTo>
                  <a:pt x="1173256" y="84109"/>
                </a:lnTo>
                <a:lnTo>
                  <a:pt x="1227182" y="65462"/>
                </a:lnTo>
                <a:lnTo>
                  <a:pt x="1284325" y="52937"/>
                </a:lnTo>
                <a:lnTo>
                  <a:pt x="1343600" y="46772"/>
                </a:lnTo>
                <a:lnTo>
                  <a:pt x="1373698" y="46148"/>
                </a:lnTo>
                <a:lnTo>
                  <a:pt x="1403922" y="47204"/>
                </a:lnTo>
                <a:lnTo>
                  <a:pt x="1464206" y="54471"/>
                </a:lnTo>
                <a:lnTo>
                  <a:pt x="1523366" y="68811"/>
                </a:lnTo>
                <a:lnTo>
                  <a:pt x="1564425" y="83597"/>
                </a:lnTo>
                <a:lnTo>
                  <a:pt x="1599540" y="100045"/>
                </a:lnTo>
                <a:lnTo>
                  <a:pt x="1642185" y="125908"/>
                </a:lnTo>
                <a:lnTo>
                  <a:pt x="1654865" y="109559"/>
                </a:lnTo>
                <a:lnTo>
                  <a:pt x="1684843" y="79966"/>
                </a:lnTo>
                <a:lnTo>
                  <a:pt x="1720246" y="54688"/>
                </a:lnTo>
                <a:lnTo>
                  <a:pt x="1760199" y="33936"/>
                </a:lnTo>
                <a:lnTo>
                  <a:pt x="1803823" y="17922"/>
                </a:lnTo>
                <a:lnTo>
                  <a:pt x="1850244" y="6856"/>
                </a:lnTo>
                <a:lnTo>
                  <a:pt x="1898582" y="951"/>
                </a:lnTo>
                <a:lnTo>
                  <a:pt x="1923197" y="0"/>
                </a:lnTo>
                <a:lnTo>
                  <a:pt x="1947963" y="417"/>
                </a:lnTo>
                <a:lnTo>
                  <a:pt x="1997509" y="5467"/>
                </a:lnTo>
                <a:lnTo>
                  <a:pt x="2046343" y="16310"/>
                </a:lnTo>
                <a:lnTo>
                  <a:pt x="2082906" y="28777"/>
                </a:lnTo>
                <a:lnTo>
                  <a:pt x="2118863" y="45489"/>
                </a:lnTo>
                <a:lnTo>
                  <a:pt x="2151327" y="65443"/>
                </a:lnTo>
                <a:lnTo>
                  <a:pt x="2179868" y="88386"/>
                </a:lnTo>
                <a:lnTo>
                  <a:pt x="2199779" y="73301"/>
                </a:lnTo>
                <a:lnTo>
                  <a:pt x="2243403" y="47309"/>
                </a:lnTo>
                <a:lnTo>
                  <a:pt x="2291241" y="26944"/>
                </a:lnTo>
                <a:lnTo>
                  <a:pt x="2342273" y="12275"/>
                </a:lnTo>
                <a:lnTo>
                  <a:pt x="2395475" y="3369"/>
                </a:lnTo>
                <a:lnTo>
                  <a:pt x="2449826" y="293"/>
                </a:lnTo>
                <a:lnTo>
                  <a:pt x="2477113" y="963"/>
                </a:lnTo>
                <a:lnTo>
                  <a:pt x="2531271" y="6760"/>
                </a:lnTo>
                <a:lnTo>
                  <a:pt x="2584022" y="18556"/>
                </a:lnTo>
                <a:lnTo>
                  <a:pt x="2634344" y="36420"/>
                </a:lnTo>
                <a:lnTo>
                  <a:pt x="2681216" y="60420"/>
                </a:lnTo>
                <a:lnTo>
                  <a:pt x="2716418" y="84812"/>
                </a:lnTo>
                <a:lnTo>
                  <a:pt x="2746338" y="112267"/>
                </a:lnTo>
                <a:lnTo>
                  <a:pt x="2770634" y="142338"/>
                </a:lnTo>
                <a:lnTo>
                  <a:pt x="2793691" y="185733"/>
                </a:lnTo>
                <a:lnTo>
                  <a:pt x="2797703" y="197061"/>
                </a:lnTo>
                <a:lnTo>
                  <a:pt x="2828648" y="205583"/>
                </a:lnTo>
                <a:lnTo>
                  <a:pt x="2886289" y="226873"/>
                </a:lnTo>
                <a:lnTo>
                  <a:pt x="2937813" y="253296"/>
                </a:lnTo>
                <a:lnTo>
                  <a:pt x="2982677" y="284215"/>
                </a:lnTo>
                <a:lnTo>
                  <a:pt x="3020337" y="318991"/>
                </a:lnTo>
                <a:lnTo>
                  <a:pt x="3050250" y="356989"/>
                </a:lnTo>
                <a:lnTo>
                  <a:pt x="3071871" y="397572"/>
                </a:lnTo>
                <a:lnTo>
                  <a:pt x="3084658" y="440102"/>
                </a:lnTo>
                <a:lnTo>
                  <a:pt x="3088067" y="483942"/>
                </a:lnTo>
                <a:lnTo>
                  <a:pt x="3086085" y="506155"/>
                </a:lnTo>
                <a:lnTo>
                  <a:pt x="3074408" y="550767"/>
                </a:lnTo>
                <a:lnTo>
                  <a:pt x="3058017" y="585110"/>
                </a:lnTo>
                <a:lnTo>
                  <a:pt x="3081225" y="609151"/>
                </a:lnTo>
                <a:lnTo>
                  <a:pt x="3118471" y="659647"/>
                </a:lnTo>
                <a:lnTo>
                  <a:pt x="3143642" y="712522"/>
                </a:lnTo>
                <a:lnTo>
                  <a:pt x="3156915" y="766769"/>
                </a:lnTo>
                <a:lnTo>
                  <a:pt x="3159146" y="794092"/>
                </a:lnTo>
                <a:lnTo>
                  <a:pt x="3158470" y="821381"/>
                </a:lnTo>
                <a:lnTo>
                  <a:pt x="3148486" y="875351"/>
                </a:lnTo>
                <a:lnTo>
                  <a:pt x="3127143" y="927673"/>
                </a:lnTo>
                <a:lnTo>
                  <a:pt x="3094619" y="977339"/>
                </a:lnTo>
                <a:lnTo>
                  <a:pt x="3051093" y="1023342"/>
                </a:lnTo>
                <a:lnTo>
                  <a:pt x="2996746" y="1064676"/>
                </a:lnTo>
                <a:lnTo>
                  <a:pt x="2954835" y="1088997"/>
                </a:lnTo>
                <a:lnTo>
                  <a:pt x="2909994" y="1109686"/>
                </a:lnTo>
                <a:lnTo>
                  <a:pt x="2862434" y="1126772"/>
                </a:lnTo>
                <a:lnTo>
                  <a:pt x="2825245" y="1137140"/>
                </a:lnTo>
                <a:lnTo>
                  <a:pt x="2786958" y="1145349"/>
                </a:lnTo>
                <a:lnTo>
                  <a:pt x="2747760" y="1151342"/>
                </a:lnTo>
                <a:lnTo>
                  <a:pt x="2734524" y="1152838"/>
                </a:lnTo>
                <a:lnTo>
                  <a:pt x="2732809" y="1177561"/>
                </a:lnTo>
                <a:lnTo>
                  <a:pt x="2721335" y="1225234"/>
                </a:lnTo>
                <a:lnTo>
                  <a:pt x="2699864" y="1270030"/>
                </a:lnTo>
                <a:lnTo>
                  <a:pt x="2669269" y="1311332"/>
                </a:lnTo>
                <a:lnTo>
                  <a:pt x="2630428" y="1348525"/>
                </a:lnTo>
                <a:lnTo>
                  <a:pt x="2584213" y="1380992"/>
                </a:lnTo>
                <a:lnTo>
                  <a:pt x="2531501" y="1408116"/>
                </a:lnTo>
                <a:lnTo>
                  <a:pt x="2473166" y="1429283"/>
                </a:lnTo>
                <a:lnTo>
                  <a:pt x="2410083" y="1443874"/>
                </a:lnTo>
                <a:lnTo>
                  <a:pt x="2343128" y="1451274"/>
                </a:lnTo>
                <a:lnTo>
                  <a:pt x="2308471" y="1452086"/>
                </a:lnTo>
                <a:lnTo>
                  <a:pt x="2295287" y="1451854"/>
                </a:lnTo>
                <a:lnTo>
                  <a:pt x="2256015" y="1449429"/>
                </a:lnTo>
                <a:lnTo>
                  <a:pt x="2217362" y="1444442"/>
                </a:lnTo>
                <a:lnTo>
                  <a:pt x="2179581" y="1436938"/>
                </a:lnTo>
                <a:lnTo>
                  <a:pt x="2130994" y="1423093"/>
                </a:lnTo>
                <a:lnTo>
                  <a:pt x="2096222" y="1409887"/>
                </a:lnTo>
                <a:lnTo>
                  <a:pt x="2081773" y="1436770"/>
                </a:lnTo>
                <a:lnTo>
                  <a:pt x="2045018" y="1486795"/>
                </a:lnTo>
                <a:lnTo>
                  <a:pt x="1998800" y="1531406"/>
                </a:lnTo>
                <a:lnTo>
                  <a:pt x="1944336" y="1570095"/>
                </a:lnTo>
                <a:lnTo>
                  <a:pt x="1882842" y="1602353"/>
                </a:lnTo>
                <a:lnTo>
                  <a:pt x="1815534" y="1627671"/>
                </a:lnTo>
                <a:lnTo>
                  <a:pt x="1743629" y="1645540"/>
                </a:lnTo>
                <a:lnTo>
                  <a:pt x="1668343" y="1655452"/>
                </a:lnTo>
                <a:lnTo>
                  <a:pt x="1629812" y="1657264"/>
                </a:lnTo>
                <a:lnTo>
                  <a:pt x="1590893" y="1656897"/>
                </a:lnTo>
                <a:lnTo>
                  <a:pt x="1551736" y="1654286"/>
                </a:lnTo>
                <a:lnTo>
                  <a:pt x="1512494" y="1649367"/>
                </a:lnTo>
                <a:lnTo>
                  <a:pt x="1473319" y="1642078"/>
                </a:lnTo>
                <a:lnTo>
                  <a:pt x="1425227" y="1629686"/>
                </a:lnTo>
                <a:lnTo>
                  <a:pt x="1379465" y="1613888"/>
                </a:lnTo>
                <a:lnTo>
                  <a:pt x="1336357" y="1594861"/>
                </a:lnTo>
                <a:lnTo>
                  <a:pt x="1296227" y="1572784"/>
                </a:lnTo>
                <a:lnTo>
                  <a:pt x="1259400" y="1547834"/>
                </a:lnTo>
                <a:lnTo>
                  <a:pt x="1226198" y="1520187"/>
                </a:lnTo>
                <a:lnTo>
                  <a:pt x="1206238" y="1500346"/>
                </a:lnTo>
                <a:lnTo>
                  <a:pt x="1165651" y="1516266"/>
                </a:lnTo>
                <a:lnTo>
                  <a:pt x="1124070" y="1529570"/>
                </a:lnTo>
                <a:lnTo>
                  <a:pt x="1081696" y="1540293"/>
                </a:lnTo>
                <a:lnTo>
                  <a:pt x="1038725" y="1548470"/>
                </a:lnTo>
                <a:lnTo>
                  <a:pt x="995359" y="1554138"/>
                </a:lnTo>
                <a:lnTo>
                  <a:pt x="951795" y="1557331"/>
                </a:lnTo>
                <a:lnTo>
                  <a:pt x="908233" y="1558085"/>
                </a:lnTo>
                <a:lnTo>
                  <a:pt x="864872" y="1556435"/>
                </a:lnTo>
                <a:lnTo>
                  <a:pt x="821912" y="1552417"/>
                </a:lnTo>
                <a:lnTo>
                  <a:pt x="779550" y="1546066"/>
                </a:lnTo>
                <a:lnTo>
                  <a:pt x="737987" y="1537417"/>
                </a:lnTo>
                <a:lnTo>
                  <a:pt x="697420" y="1526507"/>
                </a:lnTo>
                <a:lnTo>
                  <a:pt x="658050" y="1513369"/>
                </a:lnTo>
                <a:lnTo>
                  <a:pt x="620076" y="1498041"/>
                </a:lnTo>
                <a:lnTo>
                  <a:pt x="583696" y="1480557"/>
                </a:lnTo>
                <a:lnTo>
                  <a:pt x="549110" y="1460953"/>
                </a:lnTo>
                <a:lnTo>
                  <a:pt x="516516" y="1439264"/>
                </a:lnTo>
                <a:lnTo>
                  <a:pt x="486114" y="1415526"/>
                </a:lnTo>
                <a:lnTo>
                  <a:pt x="432681" y="1362043"/>
                </a:lnTo>
                <a:lnTo>
                  <a:pt x="430649" y="1359630"/>
                </a:lnTo>
                <a:lnTo>
                  <a:pt x="428617" y="1357217"/>
                </a:lnTo>
                <a:lnTo>
                  <a:pt x="426712" y="1354804"/>
                </a:lnTo>
                <a:lnTo>
                  <a:pt x="400657" y="1356226"/>
                </a:lnTo>
                <a:lnTo>
                  <a:pt x="374938" y="1356144"/>
                </a:lnTo>
                <a:lnTo>
                  <a:pt x="324874" y="1351676"/>
                </a:lnTo>
                <a:lnTo>
                  <a:pt x="277251" y="1341809"/>
                </a:lnTo>
                <a:lnTo>
                  <a:pt x="232796" y="1326951"/>
                </a:lnTo>
                <a:lnTo>
                  <a:pt x="192238" y="1307512"/>
                </a:lnTo>
                <a:lnTo>
                  <a:pt x="156306" y="1283901"/>
                </a:lnTo>
                <a:lnTo>
                  <a:pt x="125727" y="1256527"/>
                </a:lnTo>
                <a:lnTo>
                  <a:pt x="101231" y="1225800"/>
                </a:lnTo>
                <a:lnTo>
                  <a:pt x="77484" y="1174316"/>
                </a:lnTo>
                <a:lnTo>
                  <a:pt x="71243" y="1131857"/>
                </a:lnTo>
                <a:lnTo>
                  <a:pt x="71505" y="1119883"/>
                </a:lnTo>
                <a:lnTo>
                  <a:pt x="81231" y="1072925"/>
                </a:lnTo>
                <a:lnTo>
                  <a:pt x="104324" y="1028588"/>
                </a:lnTo>
                <a:lnTo>
                  <a:pt x="130001" y="997958"/>
                </a:lnTo>
                <a:lnTo>
                  <a:pt x="150937" y="979137"/>
                </a:lnTo>
                <a:lnTo>
                  <a:pt x="129903" y="968349"/>
                </a:lnTo>
                <a:lnTo>
                  <a:pt x="92207" y="943877"/>
                </a:lnTo>
                <a:lnTo>
                  <a:pt x="60569" y="916056"/>
                </a:lnTo>
                <a:lnTo>
                  <a:pt x="35258" y="885498"/>
                </a:lnTo>
                <a:lnTo>
                  <a:pt x="9748" y="835866"/>
                </a:lnTo>
                <a:lnTo>
                  <a:pt x="0" y="783516"/>
                </a:lnTo>
                <a:lnTo>
                  <a:pt x="410" y="765819"/>
                </a:lnTo>
                <a:lnTo>
                  <a:pt x="13098" y="713059"/>
                </a:lnTo>
                <a:lnTo>
                  <a:pt x="31442" y="678925"/>
                </a:lnTo>
                <a:lnTo>
                  <a:pt x="60127" y="644231"/>
                </a:lnTo>
                <a:lnTo>
                  <a:pt x="99305" y="612039"/>
                </a:lnTo>
                <a:lnTo>
                  <a:pt x="133535" y="591822"/>
                </a:lnTo>
                <a:lnTo>
                  <a:pt x="171294" y="575257"/>
                </a:lnTo>
                <a:lnTo>
                  <a:pt x="212023" y="562601"/>
                </a:lnTo>
                <a:lnTo>
                  <a:pt x="255160" y="554112"/>
                </a:lnTo>
                <a:lnTo>
                  <a:pt x="284980" y="550894"/>
                </a:lnTo>
                <a:lnTo>
                  <a:pt x="287520" y="545687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6508" y="378761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91826" y="45755"/>
                </a:moveTo>
                <a:lnTo>
                  <a:pt x="73845" y="82351"/>
                </a:lnTo>
                <a:lnTo>
                  <a:pt x="47723" y="91819"/>
                </a:lnTo>
                <a:lnTo>
                  <a:pt x="32921" y="89692"/>
                </a:lnTo>
                <a:lnTo>
                  <a:pt x="20167" y="83706"/>
                </a:lnTo>
                <a:lnTo>
                  <a:pt x="10042" y="74516"/>
                </a:lnTo>
                <a:lnTo>
                  <a:pt x="3125" y="62776"/>
                </a:lnTo>
                <a:lnTo>
                  <a:pt x="0" y="49144"/>
                </a:lnTo>
                <a:lnTo>
                  <a:pt x="2021" y="33857"/>
                </a:lnTo>
                <a:lnTo>
                  <a:pt x="7799" y="20806"/>
                </a:lnTo>
                <a:lnTo>
                  <a:pt x="16703" y="10484"/>
                </a:lnTo>
                <a:lnTo>
                  <a:pt x="28097" y="3384"/>
                </a:lnTo>
                <a:lnTo>
                  <a:pt x="41350" y="0"/>
                </a:lnTo>
                <a:lnTo>
                  <a:pt x="56965" y="1925"/>
                </a:lnTo>
                <a:lnTo>
                  <a:pt x="87924" y="27364"/>
                </a:lnTo>
                <a:lnTo>
                  <a:pt x="91826" y="45755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6972" y="3684571"/>
            <a:ext cx="184150" cy="183515"/>
          </a:xfrm>
          <a:custGeom>
            <a:avLst/>
            <a:gdLst/>
            <a:ahLst/>
            <a:cxnLst/>
            <a:rect l="l" t="t" r="r" b="b"/>
            <a:pathLst>
              <a:path w="184150" h="183514">
                <a:moveTo>
                  <a:pt x="183785" y="91520"/>
                </a:moveTo>
                <a:lnTo>
                  <a:pt x="174003" y="132925"/>
                </a:lnTo>
                <a:lnTo>
                  <a:pt x="147798" y="164593"/>
                </a:lnTo>
                <a:lnTo>
                  <a:pt x="109886" y="181808"/>
                </a:lnTo>
                <a:lnTo>
                  <a:pt x="95463" y="183520"/>
                </a:lnTo>
                <a:lnTo>
                  <a:pt x="80210" y="182439"/>
                </a:lnTo>
                <a:lnTo>
                  <a:pt x="40315" y="167282"/>
                </a:lnTo>
                <a:lnTo>
                  <a:pt x="12269" y="137716"/>
                </a:lnTo>
                <a:lnTo>
                  <a:pt x="0" y="98192"/>
                </a:lnTo>
                <a:lnTo>
                  <a:pt x="1005" y="82425"/>
                </a:lnTo>
                <a:lnTo>
                  <a:pt x="15622" y="41568"/>
                </a:lnTo>
                <a:lnTo>
                  <a:pt x="44311" y="12977"/>
                </a:lnTo>
                <a:lnTo>
                  <a:pt x="82791" y="0"/>
                </a:lnTo>
                <a:lnTo>
                  <a:pt x="98949" y="929"/>
                </a:lnTo>
                <a:lnTo>
                  <a:pt x="140553" y="15073"/>
                </a:lnTo>
                <a:lnTo>
                  <a:pt x="169589" y="43038"/>
                </a:lnTo>
                <a:lnTo>
                  <a:pt x="183152" y="80693"/>
                </a:lnTo>
                <a:lnTo>
                  <a:pt x="183785" y="91520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6712" y="3503698"/>
            <a:ext cx="276225" cy="275590"/>
          </a:xfrm>
          <a:custGeom>
            <a:avLst/>
            <a:gdLst/>
            <a:ahLst/>
            <a:cxnLst/>
            <a:rect l="l" t="t" r="r" b="b"/>
            <a:pathLst>
              <a:path w="276225" h="275589">
                <a:moveTo>
                  <a:pt x="275744" y="137391"/>
                </a:moveTo>
                <a:lnTo>
                  <a:pt x="269030" y="180059"/>
                </a:lnTo>
                <a:lnTo>
                  <a:pt x="250302" y="217288"/>
                </a:lnTo>
                <a:lnTo>
                  <a:pt x="221677" y="246977"/>
                </a:lnTo>
                <a:lnTo>
                  <a:pt x="185273" y="267025"/>
                </a:lnTo>
                <a:lnTo>
                  <a:pt x="143208" y="275332"/>
                </a:lnTo>
                <a:lnTo>
                  <a:pt x="127836" y="274611"/>
                </a:lnTo>
                <a:lnTo>
                  <a:pt x="85276" y="264139"/>
                </a:lnTo>
                <a:lnTo>
                  <a:pt x="49423" y="242743"/>
                </a:lnTo>
                <a:lnTo>
                  <a:pt x="22038" y="212405"/>
                </a:lnTo>
                <a:lnTo>
                  <a:pt x="4883" y="175105"/>
                </a:lnTo>
                <a:lnTo>
                  <a:pt x="0" y="147350"/>
                </a:lnTo>
                <a:lnTo>
                  <a:pt x="654" y="131446"/>
                </a:lnTo>
                <a:lnTo>
                  <a:pt x="10707" y="87726"/>
                </a:lnTo>
                <a:lnTo>
                  <a:pt x="31410" y="51159"/>
                </a:lnTo>
                <a:lnTo>
                  <a:pt x="60854" y="23241"/>
                </a:lnTo>
                <a:lnTo>
                  <a:pt x="97130" y="5470"/>
                </a:lnTo>
                <a:lnTo>
                  <a:pt x="124168" y="0"/>
                </a:lnTo>
                <a:lnTo>
                  <a:pt x="140479" y="583"/>
                </a:lnTo>
                <a:lnTo>
                  <a:pt x="185096" y="10247"/>
                </a:lnTo>
                <a:lnTo>
                  <a:pt x="222228" y="30351"/>
                </a:lnTo>
                <a:lnTo>
                  <a:pt x="250577" y="59053"/>
                </a:lnTo>
                <a:lnTo>
                  <a:pt x="268841" y="94510"/>
                </a:lnTo>
                <a:lnTo>
                  <a:pt x="275721" y="134879"/>
                </a:lnTo>
                <a:lnTo>
                  <a:pt x="275744" y="137391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9764" y="2946920"/>
            <a:ext cx="175260" cy="27940"/>
          </a:xfrm>
          <a:custGeom>
            <a:avLst/>
            <a:gdLst/>
            <a:ahLst/>
            <a:cxnLst/>
            <a:rect l="l" t="t" r="r" b="b"/>
            <a:pathLst>
              <a:path w="175260" h="27939">
                <a:moveTo>
                  <a:pt x="175126" y="26657"/>
                </a:moveTo>
                <a:lnTo>
                  <a:pt x="162104" y="27182"/>
                </a:lnTo>
                <a:lnTo>
                  <a:pt x="149098" y="27323"/>
                </a:lnTo>
                <a:lnTo>
                  <a:pt x="136123" y="27083"/>
                </a:lnTo>
                <a:lnTo>
                  <a:pt x="97545" y="24100"/>
                </a:lnTo>
                <a:lnTo>
                  <a:pt x="59821" y="17776"/>
                </a:lnTo>
                <a:lnTo>
                  <a:pt x="11585" y="4266"/>
                </a:lnTo>
                <a:lnTo>
                  <a:pt x="0" y="0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3391" y="3308096"/>
            <a:ext cx="74930" cy="14604"/>
          </a:xfrm>
          <a:custGeom>
            <a:avLst/>
            <a:gdLst/>
            <a:ahLst/>
            <a:cxnLst/>
            <a:rect l="l" t="t" r="r" b="b"/>
            <a:pathLst>
              <a:path w="74929" h="14604">
                <a:moveTo>
                  <a:pt x="74822" y="0"/>
                </a:moveTo>
                <a:lnTo>
                  <a:pt x="25444" y="10763"/>
                </a:lnTo>
                <a:lnTo>
                  <a:pt x="12775" y="12568"/>
                </a:lnTo>
                <a:lnTo>
                  <a:pt x="0" y="14025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9851" y="3407494"/>
            <a:ext cx="45720" cy="61594"/>
          </a:xfrm>
          <a:custGeom>
            <a:avLst/>
            <a:gdLst/>
            <a:ahLst/>
            <a:cxnLst/>
            <a:rect l="l" t="t" r="r" b="b"/>
            <a:pathLst>
              <a:path w="45720" h="61595">
                <a:moveTo>
                  <a:pt x="45719" y="61256"/>
                </a:moveTo>
                <a:lnTo>
                  <a:pt x="20721" y="31407"/>
                </a:lnTo>
                <a:lnTo>
                  <a:pt x="6418" y="10628"/>
                </a:lnTo>
                <a:lnTo>
                  <a:pt x="0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2472" y="3302380"/>
            <a:ext cx="15240" cy="61594"/>
          </a:xfrm>
          <a:custGeom>
            <a:avLst/>
            <a:gdLst/>
            <a:ahLst/>
            <a:cxnLst/>
            <a:rect l="l" t="t" r="r" b="b"/>
            <a:pathLst>
              <a:path w="15239" h="61595">
                <a:moveTo>
                  <a:pt x="14925" y="0"/>
                </a:moveTo>
                <a:lnTo>
                  <a:pt x="13155" y="12446"/>
                </a:lnTo>
                <a:lnTo>
                  <a:pt x="10781" y="24849"/>
                </a:lnTo>
                <a:lnTo>
                  <a:pt x="7799" y="37188"/>
                </a:lnTo>
                <a:lnTo>
                  <a:pt x="4207" y="49441"/>
                </a:lnTo>
                <a:lnTo>
                  <a:pt x="0" y="61586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4494" y="2850007"/>
            <a:ext cx="237490" cy="273685"/>
          </a:xfrm>
          <a:custGeom>
            <a:avLst/>
            <a:gdLst/>
            <a:ahLst/>
            <a:cxnLst/>
            <a:rect l="l" t="t" r="r" b="b"/>
            <a:pathLst>
              <a:path w="237489" h="273685">
                <a:moveTo>
                  <a:pt x="0" y="0"/>
                </a:moveTo>
                <a:lnTo>
                  <a:pt x="42266" y="16897"/>
                </a:lnTo>
                <a:lnTo>
                  <a:pt x="81050" y="36850"/>
                </a:lnTo>
                <a:lnTo>
                  <a:pt x="116113" y="59584"/>
                </a:lnTo>
                <a:lnTo>
                  <a:pt x="147220" y="84825"/>
                </a:lnTo>
                <a:lnTo>
                  <a:pt x="174132" y="112299"/>
                </a:lnTo>
                <a:lnTo>
                  <a:pt x="206119" y="157096"/>
                </a:lnTo>
                <a:lnTo>
                  <a:pt x="227336" y="205374"/>
                </a:lnTo>
                <a:lnTo>
                  <a:pt x="236983" y="256206"/>
                </a:lnTo>
                <a:lnTo>
                  <a:pt x="237489" y="273558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45863" y="2558542"/>
            <a:ext cx="99060" cy="98425"/>
          </a:xfrm>
          <a:custGeom>
            <a:avLst/>
            <a:gdLst/>
            <a:ahLst/>
            <a:cxnLst/>
            <a:rect l="l" t="t" r="r" b="b"/>
            <a:pathLst>
              <a:path w="99059" h="98425">
                <a:moveTo>
                  <a:pt x="98700" y="0"/>
                </a:moveTo>
                <a:lnTo>
                  <a:pt x="69821" y="39239"/>
                </a:lnTo>
                <a:lnTo>
                  <a:pt x="42752" y="66154"/>
                </a:lnTo>
                <a:lnTo>
                  <a:pt x="11369" y="90622"/>
                </a:lnTo>
                <a:lnTo>
                  <a:pt x="0" y="98188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90817" y="2177796"/>
            <a:ext cx="5715" cy="38100"/>
          </a:xfrm>
          <a:custGeom>
            <a:avLst/>
            <a:gdLst/>
            <a:ahLst/>
            <a:cxnLst/>
            <a:rect l="l" t="t" r="r" b="b"/>
            <a:pathLst>
              <a:path w="5714" h="38100">
                <a:moveTo>
                  <a:pt x="0" y="0"/>
                </a:moveTo>
                <a:lnTo>
                  <a:pt x="2726" y="12507"/>
                </a:lnTo>
                <a:lnTo>
                  <a:pt x="4565" y="25091"/>
                </a:lnTo>
                <a:lnTo>
                  <a:pt x="5506" y="37724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5685" y="2063576"/>
            <a:ext cx="49530" cy="57785"/>
          </a:xfrm>
          <a:custGeom>
            <a:avLst/>
            <a:gdLst/>
            <a:ahLst/>
            <a:cxnLst/>
            <a:rect l="l" t="t" r="r" b="b"/>
            <a:pathLst>
              <a:path w="49529" h="57785">
                <a:moveTo>
                  <a:pt x="0" y="57704"/>
                </a:moveTo>
                <a:lnTo>
                  <a:pt x="30541" y="18133"/>
                </a:lnTo>
                <a:lnTo>
                  <a:pt x="39691" y="8914"/>
                </a:lnTo>
                <a:lnTo>
                  <a:pt x="49414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9083" y="2104895"/>
            <a:ext cx="21590" cy="46355"/>
          </a:xfrm>
          <a:custGeom>
            <a:avLst/>
            <a:gdLst/>
            <a:ahLst/>
            <a:cxnLst/>
            <a:rect l="l" t="t" r="r" b="b"/>
            <a:pathLst>
              <a:path w="21589" h="46355">
                <a:moveTo>
                  <a:pt x="0" y="45849"/>
                </a:moveTo>
                <a:lnTo>
                  <a:pt x="4036" y="34103"/>
                </a:lnTo>
                <a:lnTo>
                  <a:pt x="8958" y="22526"/>
                </a:lnTo>
                <a:lnTo>
                  <a:pt x="14742" y="11148"/>
                </a:lnTo>
                <a:lnTo>
                  <a:pt x="21366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14596" y="2168906"/>
            <a:ext cx="90170" cy="48260"/>
          </a:xfrm>
          <a:custGeom>
            <a:avLst/>
            <a:gdLst/>
            <a:ahLst/>
            <a:cxnLst/>
            <a:rect l="l" t="t" r="r" b="b"/>
            <a:pathLst>
              <a:path w="90170" h="48260">
                <a:moveTo>
                  <a:pt x="0" y="0"/>
                </a:moveTo>
                <a:lnTo>
                  <a:pt x="35431" y="16297"/>
                </a:lnTo>
                <a:lnTo>
                  <a:pt x="79377" y="41335"/>
                </a:lnTo>
                <a:lnTo>
                  <a:pt x="89726" y="48152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8267" y="2526657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4">
                <a:moveTo>
                  <a:pt x="15349" y="48521"/>
                </a:moveTo>
                <a:lnTo>
                  <a:pt x="10612" y="36541"/>
                </a:lnTo>
                <a:lnTo>
                  <a:pt x="6464" y="24455"/>
                </a:lnTo>
                <a:lnTo>
                  <a:pt x="2920" y="12272"/>
                </a:lnTo>
                <a:lnTo>
                  <a:pt x="0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43038" y="3171463"/>
            <a:ext cx="2109470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0225">
              <a:lnSpc>
                <a:spcPct val="1044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Hálóz</a:t>
            </a:r>
            <a:r>
              <a:rPr sz="1800" b="1" spc="-4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ti pa</a:t>
            </a:r>
            <a:r>
              <a:rPr sz="1800" b="1" spc="3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adigm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vál</a:t>
            </a:r>
            <a:r>
              <a:rPr sz="1800" b="1" spc="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ás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75176" y="4873752"/>
            <a:ext cx="2129155" cy="1943100"/>
          </a:xfrm>
          <a:prstGeom prst="rect">
            <a:avLst/>
          </a:prstGeom>
          <a:solidFill>
            <a:srgbClr val="E10074"/>
          </a:solidFill>
        </p:spPr>
        <p:txBody>
          <a:bodyPr vert="horz" wrap="square" lIns="0" tIns="0" rIns="0" bIns="0" rtlCol="0">
            <a:spAutoFit/>
          </a:bodyPr>
          <a:lstStyle/>
          <a:p>
            <a:pPr marR="133985"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Arial Black"/>
                <a:cs typeface="Arial Black"/>
              </a:rPr>
              <a:t>OC</a:t>
            </a:r>
            <a:r>
              <a:rPr sz="1800" b="1" spc="-5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spc="-1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endParaRPr sz="1800">
              <a:latin typeface="Arial Black"/>
              <a:cs typeface="Arial Black"/>
            </a:endParaRPr>
          </a:p>
          <a:p>
            <a:pPr marL="298450" marR="432434" indent="-1905" algn="ctr">
              <a:lnSpc>
                <a:spcPct val="110800"/>
              </a:lnSpc>
              <a:spcBef>
                <a:spcPts val="160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int</a:t>
            </a:r>
            <a:r>
              <a:rPr sz="1800" b="1" spc="5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spc="3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rált </a:t>
            </a:r>
            <a:r>
              <a:rPr sz="1800" b="1" spc="-6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elh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ő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- </a:t>
            </a:r>
            <a:r>
              <a:rPr sz="1800" b="1" spc="1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 Black"/>
                <a:cs typeface="Arial Black"/>
              </a:rPr>
              <a:t>ends</a:t>
            </a:r>
            <a:r>
              <a:rPr sz="1800" b="1" spc="-25" dirty="0">
                <a:solidFill>
                  <a:srgbClr val="FFFFFF"/>
                </a:solidFill>
                <a:latin typeface="Arial Black"/>
                <a:cs typeface="Arial Black"/>
              </a:rPr>
              <a:t>z</a:t>
            </a:r>
            <a:r>
              <a:rPr sz="1800" b="1" spc="-1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spc="1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 Black"/>
                <a:cs typeface="Arial Black"/>
              </a:rPr>
              <a:t>ek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82130" y="5235440"/>
            <a:ext cx="16579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8784">
              <a:lnSpc>
                <a:spcPct val="100000"/>
              </a:lnSpc>
            </a:pPr>
            <a:r>
              <a:rPr sz="2000" b="1" spc="-80" dirty="0">
                <a:solidFill>
                  <a:srgbClr val="E10074"/>
                </a:solidFill>
                <a:latin typeface="Arial Black"/>
                <a:cs typeface="Arial Black"/>
              </a:rPr>
              <a:t>F</a:t>
            </a:r>
            <a:r>
              <a:rPr sz="2000" b="1" dirty="0">
                <a:solidFill>
                  <a:srgbClr val="E10074"/>
                </a:solidFill>
                <a:latin typeface="Arial Black"/>
                <a:cs typeface="Arial Black"/>
              </a:rPr>
              <a:t>elhő t</a:t>
            </a:r>
            <a:r>
              <a:rPr sz="2000" b="1" spc="-10" dirty="0">
                <a:solidFill>
                  <a:srgbClr val="E10074"/>
                </a:solidFill>
                <a:latin typeface="Arial Black"/>
                <a:cs typeface="Arial Black"/>
              </a:rPr>
              <a:t>e</a:t>
            </a:r>
            <a:r>
              <a:rPr sz="2000" b="1" spc="-40" dirty="0">
                <a:solidFill>
                  <a:srgbClr val="E10074"/>
                </a:solidFill>
                <a:latin typeface="Arial Black"/>
                <a:cs typeface="Arial Black"/>
              </a:rPr>
              <a:t>c</a:t>
            </a:r>
            <a:r>
              <a:rPr sz="2000" b="1" dirty="0">
                <a:solidFill>
                  <a:srgbClr val="E10074"/>
                </a:solidFill>
                <a:latin typeface="Arial Black"/>
                <a:cs typeface="Arial Black"/>
              </a:rPr>
              <a:t>h</a:t>
            </a:r>
            <a:r>
              <a:rPr sz="2000" b="1" spc="-10" dirty="0">
                <a:solidFill>
                  <a:srgbClr val="E10074"/>
                </a:solidFill>
                <a:latin typeface="Arial Black"/>
                <a:cs typeface="Arial Black"/>
              </a:rPr>
              <a:t>n</a:t>
            </a:r>
            <a:r>
              <a:rPr sz="2000" b="1" dirty="0">
                <a:solidFill>
                  <a:srgbClr val="E10074"/>
                </a:solidFill>
                <a:latin typeface="Arial Black"/>
                <a:cs typeface="Arial Black"/>
              </a:rPr>
              <a:t>oló</a:t>
            </a:r>
            <a:r>
              <a:rPr sz="2000" b="1" spc="-10" dirty="0">
                <a:solidFill>
                  <a:srgbClr val="E10074"/>
                </a:solidFill>
                <a:latin typeface="Arial Black"/>
                <a:cs typeface="Arial Black"/>
              </a:rPr>
              <a:t>g</a:t>
            </a:r>
            <a:r>
              <a:rPr sz="2000" b="1" dirty="0">
                <a:solidFill>
                  <a:srgbClr val="E10074"/>
                </a:solidFill>
                <a:latin typeface="Arial Black"/>
                <a:cs typeface="Arial Black"/>
              </a:rPr>
              <a:t>ia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9644" y="6918837"/>
            <a:ext cx="799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scove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00094" y="203454"/>
            <a:ext cx="2230120" cy="1629410"/>
          </a:xfrm>
          <a:prstGeom prst="rect">
            <a:avLst/>
          </a:prstGeom>
          <a:solidFill>
            <a:srgbClr val="006FC0"/>
          </a:solidFill>
          <a:ln w="19812">
            <a:solidFill>
              <a:srgbClr val="E100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7005" marR="287020" indent="-26034">
              <a:lnSpc>
                <a:spcPct val="104000"/>
              </a:lnSpc>
            </a:pPr>
            <a:r>
              <a:rPr sz="2000" b="1" spc="-114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000" b="1" spc="-50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oló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iai a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ele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á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ó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99489" y="1314823"/>
            <a:ext cx="178879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4000"/>
              </a:lnSpc>
            </a:pP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K</a:t>
            </a:r>
            <a:r>
              <a:rPr sz="2000" b="1" spc="-45" dirty="0">
                <a:solidFill>
                  <a:srgbClr val="0F62AC"/>
                </a:solidFill>
                <a:latin typeface="Arial Black"/>
                <a:cs typeface="Arial Black"/>
              </a:rPr>
              <a:t>a</a:t>
            </a: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t</a:t>
            </a:r>
            <a:r>
              <a:rPr sz="2000" b="1" spc="-10" dirty="0">
                <a:solidFill>
                  <a:srgbClr val="0F62AC"/>
                </a:solidFill>
                <a:latin typeface="Arial Black"/>
                <a:cs typeface="Arial Black"/>
              </a:rPr>
              <a:t>a</a:t>
            </a: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lóg</a:t>
            </a:r>
            <a:r>
              <a:rPr sz="2000" b="1" spc="-10" dirty="0">
                <a:solidFill>
                  <a:srgbClr val="0F62AC"/>
                </a:solidFill>
                <a:latin typeface="Arial Black"/>
                <a:cs typeface="Arial Black"/>
              </a:rPr>
              <a:t>u</a:t>
            </a: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s t</a:t>
            </a:r>
            <a:r>
              <a:rPr sz="2000" b="1" spc="30" dirty="0">
                <a:solidFill>
                  <a:srgbClr val="0F62AC"/>
                </a:solidFill>
                <a:latin typeface="Arial Black"/>
                <a:cs typeface="Arial Black"/>
              </a:rPr>
              <a:t>r</a:t>
            </a: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a</a:t>
            </a:r>
            <a:r>
              <a:rPr sz="2000" b="1" spc="-10" dirty="0">
                <a:solidFill>
                  <a:srgbClr val="0F62AC"/>
                </a:solidFill>
                <a:latin typeface="Arial Black"/>
                <a:cs typeface="Arial Black"/>
              </a:rPr>
              <a:t>n</a:t>
            </a: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sz</a:t>
            </a:r>
            <a:r>
              <a:rPr sz="2000" b="1" spc="-35" dirty="0">
                <a:solidFill>
                  <a:srgbClr val="0F62AC"/>
                </a:solidFill>
                <a:latin typeface="Arial Black"/>
                <a:cs typeface="Arial Black"/>
              </a:rPr>
              <a:t>f</a:t>
            </a: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o</a:t>
            </a:r>
            <a:r>
              <a:rPr sz="2000" b="1" spc="85" dirty="0">
                <a:solidFill>
                  <a:srgbClr val="0F62AC"/>
                </a:solidFill>
                <a:latin typeface="Arial Black"/>
                <a:cs typeface="Arial Black"/>
              </a:rPr>
              <a:t>r</a:t>
            </a: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má- </a:t>
            </a:r>
            <a:r>
              <a:rPr sz="2000" b="1" spc="-10" dirty="0">
                <a:solidFill>
                  <a:srgbClr val="0F62AC"/>
                </a:solidFill>
                <a:latin typeface="Arial Black"/>
                <a:cs typeface="Arial Black"/>
              </a:rPr>
              <a:t>c</a:t>
            </a:r>
            <a:r>
              <a:rPr sz="2000" b="1" dirty="0">
                <a:solidFill>
                  <a:srgbClr val="0F62AC"/>
                </a:solidFill>
                <a:latin typeface="Arial Black"/>
                <a:cs typeface="Arial Black"/>
              </a:rPr>
              <a:t>iók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038" y="3872467"/>
            <a:ext cx="428371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915" marR="5080" indent="-958850">
              <a:lnSpc>
                <a:spcPct val="104200"/>
              </a:lnSpc>
            </a:pPr>
            <a:r>
              <a:rPr sz="2400" b="1" spc="-5" dirty="0">
                <a:solidFill>
                  <a:srgbClr val="E10074"/>
                </a:solidFill>
                <a:latin typeface="Arial Black"/>
                <a:cs typeface="Arial Black"/>
              </a:rPr>
              <a:t>Sm</a:t>
            </a:r>
            <a:r>
              <a:rPr sz="2400" b="1" spc="-10" dirty="0">
                <a:solidFill>
                  <a:srgbClr val="E10074"/>
                </a:solidFill>
                <a:latin typeface="Arial Black"/>
                <a:cs typeface="Arial Black"/>
              </a:rPr>
              <a:t>a</a:t>
            </a:r>
            <a:r>
              <a:rPr sz="2400" b="1" spc="100" dirty="0">
                <a:solidFill>
                  <a:srgbClr val="E10074"/>
                </a:solidFill>
                <a:latin typeface="Arial Black"/>
                <a:cs typeface="Arial Black"/>
              </a:rPr>
              <a:t>r</a:t>
            </a:r>
            <a:r>
              <a:rPr sz="2400" b="1" spc="-15" dirty="0">
                <a:solidFill>
                  <a:srgbClr val="E10074"/>
                </a:solidFill>
                <a:latin typeface="Arial Black"/>
                <a:cs typeface="Arial Black"/>
              </a:rPr>
              <a:t>t</a:t>
            </a:r>
            <a:r>
              <a:rPr sz="2400" b="1" spc="10" dirty="0">
                <a:solidFill>
                  <a:srgbClr val="E10074"/>
                </a:solidFill>
                <a:latin typeface="Arial Black"/>
                <a:cs typeface="Arial Black"/>
              </a:rPr>
              <a:t> </a:t>
            </a:r>
            <a:r>
              <a:rPr sz="2400" b="1" spc="-20" dirty="0">
                <a:solidFill>
                  <a:srgbClr val="E10074"/>
                </a:solidFill>
                <a:latin typeface="Arial Black"/>
                <a:cs typeface="Arial Black"/>
              </a:rPr>
              <a:t>u</a:t>
            </a:r>
            <a:r>
              <a:rPr sz="2400" b="1" spc="-30" dirty="0">
                <a:solidFill>
                  <a:srgbClr val="E10074"/>
                </a:solidFill>
                <a:latin typeface="Arial Black"/>
                <a:cs typeface="Arial Black"/>
              </a:rPr>
              <a:t>n</a:t>
            </a:r>
            <a:r>
              <a:rPr sz="2400" b="1" spc="-10" dirty="0">
                <a:solidFill>
                  <a:srgbClr val="E10074"/>
                </a:solidFill>
                <a:latin typeface="Arial Black"/>
                <a:cs typeface="Arial Black"/>
              </a:rPr>
              <a:t>i</a:t>
            </a:r>
            <a:r>
              <a:rPr sz="2400" b="1" spc="-75" dirty="0">
                <a:solidFill>
                  <a:srgbClr val="E10074"/>
                </a:solidFill>
                <a:latin typeface="Arial Black"/>
                <a:cs typeface="Arial Black"/>
              </a:rPr>
              <a:t>v</a:t>
            </a:r>
            <a:r>
              <a:rPr sz="2400" b="1" spc="-20" dirty="0">
                <a:solidFill>
                  <a:srgbClr val="E10074"/>
                </a:solidFill>
                <a:latin typeface="Arial Black"/>
                <a:cs typeface="Arial Black"/>
              </a:rPr>
              <a:t>e</a:t>
            </a:r>
            <a:r>
              <a:rPr sz="2400" b="1" spc="40" dirty="0">
                <a:solidFill>
                  <a:srgbClr val="E10074"/>
                </a:solidFill>
                <a:latin typeface="Arial Black"/>
                <a:cs typeface="Arial Black"/>
              </a:rPr>
              <a:t>r</a:t>
            </a:r>
            <a:r>
              <a:rPr sz="2400" b="1" spc="-20" dirty="0">
                <a:solidFill>
                  <a:srgbClr val="E10074"/>
                </a:solidFill>
                <a:latin typeface="Arial Black"/>
                <a:cs typeface="Arial Black"/>
              </a:rPr>
              <a:t>se</a:t>
            </a:r>
            <a:r>
              <a:rPr sz="2400" b="1" dirty="0">
                <a:solidFill>
                  <a:srgbClr val="E10074"/>
                </a:solidFill>
                <a:latin typeface="Arial Black"/>
                <a:cs typeface="Arial Black"/>
              </a:rPr>
              <a:t> h</a:t>
            </a:r>
            <a:r>
              <a:rPr sz="2400" b="1" spc="-10" dirty="0">
                <a:solidFill>
                  <a:srgbClr val="E10074"/>
                </a:solidFill>
                <a:latin typeface="Arial Black"/>
                <a:cs typeface="Arial Black"/>
              </a:rPr>
              <a:t>á</a:t>
            </a:r>
            <a:r>
              <a:rPr sz="2400" b="1" dirty="0">
                <a:solidFill>
                  <a:srgbClr val="E10074"/>
                </a:solidFill>
                <a:latin typeface="Arial Black"/>
                <a:cs typeface="Arial Black"/>
              </a:rPr>
              <a:t>lóz</a:t>
            </a:r>
            <a:r>
              <a:rPr sz="2400" b="1" spc="-45" dirty="0">
                <a:solidFill>
                  <a:srgbClr val="E10074"/>
                </a:solidFill>
                <a:latin typeface="Arial Black"/>
                <a:cs typeface="Arial Black"/>
              </a:rPr>
              <a:t>a</a:t>
            </a:r>
            <a:r>
              <a:rPr sz="2400" b="1" dirty="0">
                <a:solidFill>
                  <a:srgbClr val="E10074"/>
                </a:solidFill>
                <a:latin typeface="Arial Black"/>
                <a:cs typeface="Arial Black"/>
              </a:rPr>
              <a:t>tba k</a:t>
            </a:r>
            <a:r>
              <a:rPr sz="2400" b="1" spc="15" dirty="0">
                <a:solidFill>
                  <a:srgbClr val="E10074"/>
                </a:solidFill>
                <a:latin typeface="Arial Black"/>
                <a:cs typeface="Arial Black"/>
              </a:rPr>
              <a:t>a</a:t>
            </a:r>
            <a:r>
              <a:rPr sz="2400" b="1" dirty="0">
                <a:solidFill>
                  <a:srgbClr val="E10074"/>
                </a:solidFill>
                <a:latin typeface="Arial Black"/>
                <a:cs typeface="Arial Black"/>
              </a:rPr>
              <a:t>pcsolt vi</a:t>
            </a:r>
            <a:r>
              <a:rPr sz="2400" b="1" spc="5" dirty="0">
                <a:solidFill>
                  <a:srgbClr val="E10074"/>
                </a:solidFill>
                <a:latin typeface="Arial Black"/>
                <a:cs typeface="Arial Black"/>
              </a:rPr>
              <a:t>l</a:t>
            </a:r>
            <a:r>
              <a:rPr sz="2400" b="1" dirty="0">
                <a:solidFill>
                  <a:srgbClr val="E10074"/>
                </a:solidFill>
                <a:latin typeface="Arial Black"/>
                <a:cs typeface="Arial Black"/>
              </a:rPr>
              <a:t>ág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56532" y="2365248"/>
            <a:ext cx="1586484" cy="1248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48411" y="900684"/>
            <a:ext cx="5133340" cy="5796296"/>
          </a:xfrm>
          <a:custGeom>
            <a:avLst/>
            <a:gdLst/>
            <a:ahLst/>
            <a:cxnLst/>
            <a:rect l="l" t="t" r="r" b="b"/>
            <a:pathLst>
              <a:path w="5133340" h="6140450">
                <a:moveTo>
                  <a:pt x="0" y="6140195"/>
                </a:moveTo>
                <a:lnTo>
                  <a:pt x="5132832" y="6140195"/>
                </a:lnTo>
                <a:lnTo>
                  <a:pt x="5132832" y="0"/>
                </a:lnTo>
                <a:lnTo>
                  <a:pt x="0" y="0"/>
                </a:lnTo>
                <a:lnTo>
                  <a:pt x="0" y="6140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ct val="100000"/>
              </a:lnSpc>
            </a:pPr>
            <a:r>
              <a:rPr dirty="0"/>
              <a:t>Ko</a:t>
            </a:r>
            <a:r>
              <a:rPr spc="-15" dirty="0"/>
              <a:t>o</a:t>
            </a:r>
            <a:r>
              <a:rPr dirty="0"/>
              <a:t>p</a:t>
            </a:r>
            <a:r>
              <a:rPr spc="-10" dirty="0"/>
              <a:t>e</a:t>
            </a:r>
            <a:r>
              <a:rPr dirty="0"/>
              <a:t>rat</a:t>
            </a:r>
            <a:r>
              <a:rPr spc="-10" dirty="0"/>
              <a:t>í</a:t>
            </a:r>
            <a:r>
              <a:rPr dirty="0"/>
              <a:t>v</a:t>
            </a:r>
            <a:r>
              <a:rPr spc="-20" dirty="0"/>
              <a:t> </a:t>
            </a:r>
            <a:r>
              <a:rPr dirty="0"/>
              <a:t>fe</a:t>
            </a:r>
            <a:r>
              <a:rPr spc="-15" dirty="0"/>
              <a:t>l</a:t>
            </a:r>
            <a:r>
              <a:rPr dirty="0"/>
              <a:t>hő</a:t>
            </a:r>
            <a:r>
              <a:rPr spc="-10" dirty="0"/>
              <a:t> </a:t>
            </a:r>
            <a:r>
              <a:rPr dirty="0"/>
              <a:t>plat</a:t>
            </a:r>
            <a:r>
              <a:rPr spc="-10" dirty="0"/>
              <a:t>f</a:t>
            </a:r>
            <a:r>
              <a:rPr dirty="0"/>
              <a:t>orm</a:t>
            </a:r>
            <a:r>
              <a:rPr spc="-20" dirty="0"/>
              <a:t>o</a:t>
            </a:r>
            <a:r>
              <a:rPr dirty="0"/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0115" y="3389376"/>
            <a:ext cx="4482465" cy="382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6850">
              <a:lnSpc>
                <a:spcPct val="100000"/>
              </a:lnSpc>
              <a:tabLst>
                <a:tab pos="3281679" algn="l"/>
              </a:tabLst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20	</a:t>
            </a:r>
            <a:r>
              <a:rPr sz="1150" spc="-140" dirty="0">
                <a:solidFill>
                  <a:srgbClr val="4A4A4A"/>
                </a:solidFill>
                <a:latin typeface="Arial"/>
                <a:cs typeface="Arial"/>
              </a:rPr>
              <a:t>11</a:t>
            </a:r>
            <a:r>
              <a:rPr sz="1150" spc="-70" dirty="0">
                <a:solidFill>
                  <a:srgbClr val="4A4A4A"/>
                </a:solidFill>
                <a:latin typeface="Arial"/>
                <a:cs typeface="Arial"/>
              </a:rPr>
              <a:t>/</a:t>
            </a:r>
            <a:r>
              <a:rPr sz="1150" spc="-140" dirty="0">
                <a:solidFill>
                  <a:srgbClr val="4A4A4A"/>
                </a:solidFill>
                <a:latin typeface="Arial"/>
                <a:cs typeface="Arial"/>
              </a:rPr>
              <a:t>25</a:t>
            </a:r>
            <a:r>
              <a:rPr sz="1150" spc="-80" dirty="0">
                <a:solidFill>
                  <a:srgbClr val="4A4A4A"/>
                </a:solidFill>
                <a:latin typeface="Arial"/>
                <a:cs typeface="Arial"/>
              </a:rPr>
              <a:t>/</a:t>
            </a:r>
            <a:r>
              <a:rPr sz="1150" spc="-180" dirty="0">
                <a:solidFill>
                  <a:srgbClr val="4A4A4A"/>
                </a:solidFill>
                <a:latin typeface="Arial"/>
                <a:cs typeface="Arial"/>
              </a:rPr>
              <a:t>2</a:t>
            </a:r>
            <a:r>
              <a:rPr sz="1150" spc="-190" dirty="0">
                <a:solidFill>
                  <a:srgbClr val="4A4A4A"/>
                </a:solidFill>
                <a:latin typeface="Arial"/>
                <a:cs typeface="Arial"/>
              </a:rPr>
              <a:t>0</a:t>
            </a:r>
            <a:r>
              <a:rPr sz="1150" spc="-180" dirty="0">
                <a:solidFill>
                  <a:srgbClr val="4A4A4A"/>
                </a:solidFill>
                <a:latin typeface="Arial"/>
                <a:cs typeface="Arial"/>
              </a:rPr>
              <a:t>18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321" y="929275"/>
            <a:ext cx="5150485" cy="576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680085" indent="-236220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248920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Osztott</a:t>
            </a:r>
            <a:r>
              <a:rPr sz="2000" spc="-5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felhő</a:t>
            </a:r>
            <a:r>
              <a:rPr sz="2000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alapú</a:t>
            </a:r>
            <a:r>
              <a:rPr sz="2000" spc="-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infra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tru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úra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többféle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alkalma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  <a:p>
            <a:pPr marL="824865" marR="134620" lvl="1" indent="-236220">
              <a:lnSpc>
                <a:spcPts val="24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  <a:tabLst>
                <a:tab pos="8255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„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bi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a” 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és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na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jes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í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tm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yű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clu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ek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(H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ek)</a:t>
            </a:r>
            <a:endParaRPr sz="2000">
              <a:latin typeface="Calibri"/>
              <a:cs typeface="Calibri"/>
            </a:endParaRPr>
          </a:p>
          <a:p>
            <a:pPr marL="248920" indent="-236220">
              <a:lnSpc>
                <a:spcPts val="2360"/>
              </a:lnSpc>
              <a:buClr>
                <a:srgbClr val="E10074"/>
              </a:buClr>
              <a:buFont typeface="Arial"/>
              <a:buChar char="•"/>
              <a:tabLst>
                <a:tab pos="248920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Legfri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bb</a:t>
            </a:r>
            <a:r>
              <a:rPr sz="2000" spc="-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technológia</a:t>
            </a:r>
            <a:endParaRPr sz="2000">
              <a:latin typeface="Arial"/>
              <a:cs typeface="Arial"/>
            </a:endParaRPr>
          </a:p>
          <a:p>
            <a:pPr marL="824865" marR="327025" lvl="1" indent="-236220">
              <a:lnSpc>
                <a:spcPts val="24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  <a:tabLst>
                <a:tab pos="8255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obális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ad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zpo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okban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enzív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és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ol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ál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ás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zpo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tú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tú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ák</a:t>
            </a:r>
            <a:endParaRPr sz="2000">
              <a:latin typeface="Calibri"/>
              <a:cs typeface="Calibri"/>
            </a:endParaRPr>
          </a:p>
          <a:p>
            <a:pPr marL="248920" indent="-236220">
              <a:lnSpc>
                <a:spcPts val="2390"/>
              </a:lnSpc>
              <a:buClr>
                <a:srgbClr val="E10074"/>
              </a:buClr>
              <a:buFont typeface="Arial"/>
              <a:buChar char="•"/>
              <a:tabLst>
                <a:tab pos="24892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Regionális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alkö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pontok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HU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-bal</a:t>
            </a:r>
            <a:endParaRPr sz="2000">
              <a:latin typeface="Arial"/>
              <a:cs typeface="Arial"/>
            </a:endParaRPr>
          </a:p>
          <a:p>
            <a:pPr marL="248920" indent="-236220">
              <a:lnSpc>
                <a:spcPts val="2365"/>
              </a:lnSpc>
              <a:buClr>
                <a:srgbClr val="E10074"/>
              </a:buClr>
              <a:buFont typeface="Arial"/>
              <a:buChar char="•"/>
              <a:tabLst>
                <a:tab pos="24892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Szin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ronizá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ó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interop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ra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ili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integrá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ió:</a:t>
            </a:r>
            <a:endParaRPr sz="2000">
              <a:latin typeface="Arial"/>
              <a:cs typeface="Arial"/>
            </a:endParaRPr>
          </a:p>
          <a:p>
            <a:pPr marL="626745" marR="361950" lvl="1" indent="-236220">
              <a:lnSpc>
                <a:spcPts val="24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  <a:tabLst>
                <a:tab pos="62738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E10074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E10074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E10074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E10074"/>
                </a:solidFill>
                <a:latin typeface="Calibri"/>
                <a:cs typeface="Calibri"/>
              </a:rPr>
              <a:t>dC</a:t>
            </a:r>
            <a:r>
              <a:rPr sz="2000" spc="-20" dirty="0">
                <a:solidFill>
                  <a:srgbClr val="E10074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E10074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E10074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oope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tív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tbázis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 alap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áb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ol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ál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ások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jel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nleg 2,3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iá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  <a:p>
            <a:pPr marL="248920" indent="-236220">
              <a:lnSpc>
                <a:spcPts val="2390"/>
              </a:lnSpc>
              <a:buClr>
                <a:srgbClr val="E10074"/>
              </a:buClr>
              <a:buFont typeface="Arial"/>
              <a:buChar char="•"/>
              <a:tabLst>
                <a:tab pos="248920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Új meg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ö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elí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ésű</a:t>
            </a:r>
            <a:r>
              <a:rPr sz="2000" spc="-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ny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tári</a:t>
            </a:r>
            <a:r>
              <a:rPr sz="2000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wor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flow</a:t>
            </a:r>
            <a:endParaRPr sz="2000">
              <a:latin typeface="Arial"/>
              <a:cs typeface="Arial"/>
            </a:endParaRPr>
          </a:p>
          <a:p>
            <a:pPr marL="824865" marR="586105" lvl="1" indent="-23622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8255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Több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új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hnológia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bevez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tésén dolgoz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ak</a:t>
            </a:r>
            <a:endParaRPr sz="2000">
              <a:latin typeface="Arial"/>
              <a:cs typeface="Arial"/>
            </a:endParaRPr>
          </a:p>
          <a:p>
            <a:pPr marL="248920" marR="1223645" indent="-236220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248920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Lin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data</a:t>
            </a:r>
            <a:r>
              <a:rPr sz="20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emantikus</a:t>
            </a:r>
            <a:r>
              <a:rPr sz="2000" spc="-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web fejles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tések</a:t>
            </a:r>
            <a:endParaRPr sz="2000">
              <a:latin typeface="Arial"/>
              <a:cs typeface="Arial"/>
            </a:endParaRPr>
          </a:p>
          <a:p>
            <a:pPr marL="821690" lvl="1" indent="-18288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82232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(ld.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evel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netwo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248920" algn="l"/>
              </a:tabLst>
            </a:pP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ht</a:t>
            </a:r>
            <a:r>
              <a:rPr sz="20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t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p:</a:t>
            </a:r>
            <a:r>
              <a:rPr sz="20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/ww</a:t>
            </a:r>
            <a:r>
              <a:rPr sz="2000" u="heavy" spc="-10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w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.ocl</a:t>
            </a:r>
            <a:r>
              <a:rPr sz="2000" u="heavy" spc="5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c</a:t>
            </a:r>
            <a:r>
              <a:rPr sz="2000" u="heavy" spc="-2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.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org</a:t>
            </a:r>
            <a:r>
              <a:rPr sz="20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t</a:t>
            </a:r>
            <a:r>
              <a:rPr sz="2000" u="heavy" spc="-2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e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chnol</a:t>
            </a:r>
            <a:r>
              <a:rPr sz="2000" u="heavy" spc="-10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.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3"/>
              </a:rPr>
              <a:t>..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15940" y="198120"/>
            <a:ext cx="4366260" cy="2845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0115" y="3389376"/>
            <a:ext cx="4482084" cy="3811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8059" y="3207258"/>
            <a:ext cx="1604010" cy="1332230"/>
          </a:xfrm>
          <a:custGeom>
            <a:avLst/>
            <a:gdLst/>
            <a:ahLst/>
            <a:cxnLst/>
            <a:rect l="l" t="t" r="r" b="b"/>
            <a:pathLst>
              <a:path w="1604010" h="1332229">
                <a:moveTo>
                  <a:pt x="1538830" y="1290825"/>
                </a:moveTo>
                <a:lnTo>
                  <a:pt x="1520825" y="1312544"/>
                </a:lnTo>
                <a:lnTo>
                  <a:pt x="1603755" y="1331848"/>
                </a:lnTo>
                <a:lnTo>
                  <a:pt x="1589291" y="1298955"/>
                </a:lnTo>
                <a:lnTo>
                  <a:pt x="1548638" y="1298955"/>
                </a:lnTo>
                <a:lnTo>
                  <a:pt x="1538830" y="1290825"/>
                </a:lnTo>
                <a:close/>
              </a:path>
              <a:path w="1604010" h="1332229">
                <a:moveTo>
                  <a:pt x="1551439" y="1275615"/>
                </a:moveTo>
                <a:lnTo>
                  <a:pt x="1538830" y="1290825"/>
                </a:lnTo>
                <a:lnTo>
                  <a:pt x="1548638" y="1298955"/>
                </a:lnTo>
                <a:lnTo>
                  <a:pt x="1561211" y="1283715"/>
                </a:lnTo>
                <a:lnTo>
                  <a:pt x="1551439" y="1275615"/>
                </a:lnTo>
                <a:close/>
              </a:path>
              <a:path w="1604010" h="1332229">
                <a:moveTo>
                  <a:pt x="1569465" y="1253870"/>
                </a:moveTo>
                <a:lnTo>
                  <a:pt x="1551439" y="1275615"/>
                </a:lnTo>
                <a:lnTo>
                  <a:pt x="1561211" y="1283715"/>
                </a:lnTo>
                <a:lnTo>
                  <a:pt x="1548638" y="1298955"/>
                </a:lnTo>
                <a:lnTo>
                  <a:pt x="1589291" y="1298955"/>
                </a:lnTo>
                <a:lnTo>
                  <a:pt x="1569465" y="1253870"/>
                </a:lnTo>
                <a:close/>
              </a:path>
              <a:path w="1604010" h="1332229">
                <a:moveTo>
                  <a:pt x="12700" y="0"/>
                </a:moveTo>
                <a:lnTo>
                  <a:pt x="0" y="15239"/>
                </a:lnTo>
                <a:lnTo>
                  <a:pt x="1538830" y="1290825"/>
                </a:lnTo>
                <a:lnTo>
                  <a:pt x="1551439" y="1275615"/>
                </a:lnTo>
                <a:lnTo>
                  <a:pt x="12700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2" y="6918926"/>
            <a:ext cx="339090" cy="414655"/>
          </a:xfrm>
          <a:custGeom>
            <a:avLst/>
            <a:gdLst/>
            <a:ahLst/>
            <a:cxnLst/>
            <a:rect l="l" t="t" r="r" b="b"/>
            <a:pathLst>
              <a:path w="339090" h="414654">
                <a:moveTo>
                  <a:pt x="202172" y="20257"/>
                </a:moveTo>
                <a:lnTo>
                  <a:pt x="128550" y="20257"/>
                </a:lnTo>
                <a:lnTo>
                  <a:pt x="136517" y="325538"/>
                </a:lnTo>
                <a:lnTo>
                  <a:pt x="135824" y="342714"/>
                </a:lnTo>
                <a:lnTo>
                  <a:pt x="117130" y="383041"/>
                </a:lnTo>
                <a:lnTo>
                  <a:pt x="78102" y="390138"/>
                </a:lnTo>
                <a:lnTo>
                  <a:pt x="67739" y="414226"/>
                </a:lnTo>
                <a:lnTo>
                  <a:pt x="272000" y="414227"/>
                </a:lnTo>
                <a:lnTo>
                  <a:pt x="272000" y="390228"/>
                </a:lnTo>
                <a:lnTo>
                  <a:pt x="248024" y="390228"/>
                </a:lnTo>
                <a:lnTo>
                  <a:pt x="232942" y="387199"/>
                </a:lnTo>
                <a:lnTo>
                  <a:pt x="204183" y="351060"/>
                </a:lnTo>
                <a:lnTo>
                  <a:pt x="202500" y="337131"/>
                </a:lnTo>
                <a:lnTo>
                  <a:pt x="202172" y="20257"/>
                </a:lnTo>
                <a:close/>
              </a:path>
              <a:path w="339090" h="414654">
                <a:moveTo>
                  <a:pt x="335568" y="0"/>
                </a:moveTo>
                <a:lnTo>
                  <a:pt x="4168" y="0"/>
                </a:lnTo>
                <a:lnTo>
                  <a:pt x="0" y="146059"/>
                </a:lnTo>
                <a:lnTo>
                  <a:pt x="21884" y="149205"/>
                </a:lnTo>
                <a:lnTo>
                  <a:pt x="23803" y="133606"/>
                </a:lnTo>
                <a:lnTo>
                  <a:pt x="26414" y="119085"/>
                </a:lnTo>
                <a:lnTo>
                  <a:pt x="38400" y="81860"/>
                </a:lnTo>
                <a:lnTo>
                  <a:pt x="70238" y="42290"/>
                </a:lnTo>
                <a:lnTo>
                  <a:pt x="115754" y="21929"/>
                </a:lnTo>
                <a:lnTo>
                  <a:pt x="128550" y="20257"/>
                </a:lnTo>
                <a:lnTo>
                  <a:pt x="202172" y="20257"/>
                </a:lnTo>
                <a:lnTo>
                  <a:pt x="202171" y="19814"/>
                </a:lnTo>
                <a:lnTo>
                  <a:pt x="335993" y="19814"/>
                </a:lnTo>
                <a:lnTo>
                  <a:pt x="335568" y="0"/>
                </a:lnTo>
                <a:close/>
              </a:path>
              <a:path w="339090" h="414654">
                <a:moveTo>
                  <a:pt x="335993" y="19814"/>
                </a:moveTo>
                <a:lnTo>
                  <a:pt x="202171" y="19814"/>
                </a:lnTo>
                <a:lnTo>
                  <a:pt x="216889" y="20912"/>
                </a:lnTo>
                <a:lnTo>
                  <a:pt x="230498" y="23307"/>
                </a:lnTo>
                <a:lnTo>
                  <a:pt x="274972" y="45839"/>
                </a:lnTo>
                <a:lnTo>
                  <a:pt x="297671" y="76938"/>
                </a:lnTo>
                <a:lnTo>
                  <a:pt x="313816" y="124515"/>
                </a:lnTo>
                <a:lnTo>
                  <a:pt x="315772" y="138061"/>
                </a:lnTo>
                <a:lnTo>
                  <a:pt x="338698" y="146071"/>
                </a:lnTo>
                <a:lnTo>
                  <a:pt x="335993" y="1981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4657" y="6925305"/>
            <a:ext cx="1811231" cy="515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236" y="137160"/>
            <a:ext cx="1948180" cy="588645"/>
          </a:xfrm>
          <a:custGeom>
            <a:avLst/>
            <a:gdLst/>
            <a:ahLst/>
            <a:cxnLst/>
            <a:rect l="l" t="t" r="r" b="b"/>
            <a:pathLst>
              <a:path w="1948180" h="588645">
                <a:moveTo>
                  <a:pt x="0" y="588264"/>
                </a:moveTo>
                <a:lnTo>
                  <a:pt x="1947672" y="588264"/>
                </a:lnTo>
                <a:lnTo>
                  <a:pt x="1947672" y="0"/>
                </a:lnTo>
                <a:lnTo>
                  <a:pt x="0" y="0"/>
                </a:lnTo>
                <a:lnTo>
                  <a:pt x="0" y="58826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926" y="141072"/>
            <a:ext cx="181292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Discovery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3623" y="4282440"/>
            <a:ext cx="4512945" cy="293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1130" algn="r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21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1496" y="1234440"/>
            <a:ext cx="4454652" cy="2808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6923" y="1229868"/>
            <a:ext cx="4464050" cy="2818130"/>
          </a:xfrm>
          <a:custGeom>
            <a:avLst/>
            <a:gdLst/>
            <a:ahLst/>
            <a:cxnLst/>
            <a:rect l="l" t="t" r="r" b="b"/>
            <a:pathLst>
              <a:path w="4464050" h="2818129">
                <a:moveTo>
                  <a:pt x="0" y="2817876"/>
                </a:moveTo>
                <a:lnTo>
                  <a:pt x="4463796" y="2817876"/>
                </a:lnTo>
                <a:lnTo>
                  <a:pt x="4463796" y="0"/>
                </a:lnTo>
                <a:lnTo>
                  <a:pt x="0" y="0"/>
                </a:lnTo>
                <a:lnTo>
                  <a:pt x="0" y="2817876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172" y="1287778"/>
            <a:ext cx="4788535" cy="6273165"/>
          </a:xfrm>
          <a:custGeom>
            <a:avLst/>
            <a:gdLst/>
            <a:ahLst/>
            <a:cxnLst/>
            <a:rect l="l" t="t" r="r" b="b"/>
            <a:pathLst>
              <a:path w="4788535" h="6273165">
                <a:moveTo>
                  <a:pt x="4788408" y="6272782"/>
                </a:moveTo>
                <a:lnTo>
                  <a:pt x="4788408" y="0"/>
                </a:lnTo>
                <a:lnTo>
                  <a:pt x="0" y="0"/>
                </a:lnTo>
                <a:lnTo>
                  <a:pt x="0" y="6272782"/>
                </a:lnTo>
                <a:lnTo>
                  <a:pt x="4788408" y="6272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2709" y="1351677"/>
            <a:ext cx="4669155" cy="553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54100" indent="-342900" algn="just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2 +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milliárd k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ny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tári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forr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-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 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orldC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tből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és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egy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onti indexből.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360"/>
              </a:lnSpc>
              <a:buClr>
                <a:srgbClr val="0C4982"/>
              </a:buClr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Központi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index</a:t>
            </a:r>
            <a:endParaRPr sz="2000">
              <a:latin typeface="Arial"/>
              <a:cs typeface="Arial"/>
            </a:endParaRPr>
          </a:p>
          <a:p>
            <a:pPr marL="873760" marR="47625" lvl="1" indent="-285115">
              <a:lnSpc>
                <a:spcPts val="2400"/>
              </a:lnSpc>
              <a:spcBef>
                <a:spcPts val="40"/>
              </a:spcBef>
              <a:buClr>
                <a:srgbClr val="0C4982"/>
              </a:buClr>
              <a:buFont typeface="Arial"/>
              <a:buChar char="•"/>
              <a:tabLst>
                <a:tab pos="873760" algn="l"/>
              </a:tabLst>
            </a:pP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cik</a:t>
            </a:r>
            <a:r>
              <a:rPr sz="2000" spc="-6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ek,</a:t>
            </a:r>
            <a:r>
              <a:rPr sz="20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C4982"/>
                </a:solidFill>
                <a:latin typeface="Calibri"/>
                <a:cs typeface="Calibri"/>
              </a:rPr>
              <a:t>e-</a:t>
            </a:r>
            <a:r>
              <a:rPr sz="2000" spc="-7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0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ek,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zi</a:t>
            </a:r>
            <a:r>
              <a:rPr sz="2000" spc="-4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ok,</a:t>
            </a:r>
            <a:r>
              <a:rPr sz="20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tb. digi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000" spc="-15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ek és </a:t>
            </a:r>
            <a:r>
              <a:rPr sz="20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épál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omá</a:t>
            </a:r>
            <a:r>
              <a:rPr sz="2000" spc="-4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ok:</a:t>
            </a:r>
            <a:endParaRPr sz="2000">
              <a:latin typeface="Calibri"/>
              <a:cs typeface="Calibri"/>
            </a:endParaRPr>
          </a:p>
          <a:p>
            <a:pPr marL="873760" marR="40640" indent="-285115">
              <a:lnSpc>
                <a:spcPts val="2160"/>
              </a:lnSpc>
              <a:buClr>
                <a:srgbClr val="992C99"/>
              </a:buClr>
              <a:buFont typeface="Arial"/>
              <a:buChar char="•"/>
              <a:tabLst>
                <a:tab pos="873760" algn="l"/>
              </a:tabLst>
            </a:pPr>
            <a:r>
              <a:rPr sz="1800" spc="-15" dirty="0">
                <a:solidFill>
                  <a:srgbClr val="992C99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eG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d,</a:t>
            </a:r>
            <a:r>
              <a:rPr sz="1800" spc="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Ar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eFi</a:t>
            </a:r>
            <a:r>
              <a:rPr sz="1800" spc="-45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Cami</a:t>
            </a:r>
            <a:r>
              <a:rPr sz="1800" spc="-40" dirty="0">
                <a:solidFill>
                  <a:srgbClr val="992C99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</a:t>
            </a:r>
            <a:r>
              <a:rPr sz="1800" spc="20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alog 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f Art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muse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m</a:t>
            </a:r>
            <a:r>
              <a:rPr sz="1800" spc="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ma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 </a:t>
            </a:r>
            <a:r>
              <a:rPr sz="1800" spc="-80" dirty="0">
                <a:solidFill>
                  <a:srgbClr val="992C99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rl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d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992C99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t 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er</a:t>
            </a:r>
            <a:r>
              <a:rPr sz="1800" spc="-4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992C99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ns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 E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G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Mo</a:t>
            </a:r>
            <a:r>
              <a:rPr sz="1800" spc="-15" dirty="0">
                <a:solidFill>
                  <a:srgbClr val="992C99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th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ly</a:t>
            </a:r>
            <a:endParaRPr sz="1800">
              <a:latin typeface="Calibri"/>
              <a:cs typeface="Calibri"/>
            </a:endParaRPr>
          </a:p>
          <a:p>
            <a:pPr marL="873760">
              <a:lnSpc>
                <a:spcPts val="2090"/>
              </a:lnSpc>
            </a:pP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alog és</a:t>
            </a:r>
            <a:r>
              <a:rPr sz="1800" spc="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ME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100">
              <a:latin typeface="Times New Roman"/>
              <a:cs typeface="Times New Roman"/>
            </a:endParaRPr>
          </a:p>
          <a:p>
            <a:pPr marL="299085" indent="-286385">
              <a:lnSpc>
                <a:spcPts val="2370"/>
              </a:lnSpc>
              <a:buClr>
                <a:srgbClr val="0C4982"/>
              </a:buClr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200+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millió ci</a:t>
            </a:r>
            <a:r>
              <a:rPr sz="2000" spc="1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rek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rd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ts val="2130"/>
              </a:lnSpc>
              <a:buClr>
                <a:srgbClr val="992C99"/>
              </a:buClr>
              <a:buFont typeface="Arial"/>
              <a:buChar char="•"/>
              <a:tabLst>
                <a:tab pos="299720" algn="l"/>
                <a:tab pos="3469640" algn="l"/>
              </a:tabLst>
            </a:pP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H</a:t>
            </a:r>
            <a:r>
              <a:rPr sz="1800" spc="-15" dirty="0">
                <a:solidFill>
                  <a:srgbClr val="992C99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th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11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ru</a:t>
            </a:r>
            <a:r>
              <a:rPr sz="1800" spc="-25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10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Ar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eFi</a:t>
            </a:r>
            <a:r>
              <a:rPr sz="1800" spc="-45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992C99"/>
                </a:solidFill>
                <a:latin typeface="Calibri"/>
                <a:cs typeface="Calibri"/>
              </a:rPr>
              <a:t>DLINE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	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Br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sh</a:t>
            </a:r>
            <a:endParaRPr sz="18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Lib</a:t>
            </a:r>
            <a:r>
              <a:rPr sz="1800" spc="-40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y</a:t>
            </a:r>
            <a:r>
              <a:rPr sz="1800" spc="1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In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sid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Serial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J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-5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992C99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992C99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AI</a:t>
            </a:r>
            <a:r>
              <a:rPr sz="1800" spc="-30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992C99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e</a:t>
            </a:r>
            <a:r>
              <a:rPr sz="1800" spc="-170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 ELSEVIE</a:t>
            </a:r>
            <a:r>
              <a:rPr sz="1800" spc="-10" dirty="0">
                <a:solidFill>
                  <a:srgbClr val="992C99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992C99"/>
                </a:solidFill>
                <a:latin typeface="Calibri"/>
                <a:cs typeface="Calibri"/>
              </a:rPr>
              <a:t>, </a:t>
            </a:r>
            <a:r>
              <a:rPr sz="1800" spc="-20" dirty="0">
                <a:solidFill>
                  <a:srgbClr val="992C99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992C99"/>
                </a:solidFill>
                <a:latin typeface="Calibri"/>
                <a:cs typeface="Calibri"/>
              </a:rPr>
              <a:t>tb.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ts val="2365"/>
              </a:lnSpc>
              <a:spcBef>
                <a:spcPts val="65"/>
              </a:spcBef>
              <a:buClr>
                <a:srgbClr val="0C4982"/>
              </a:buClr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750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tartalom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sz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lg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lta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pcs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ol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873760" marR="259079" lvl="1" indent="-285115">
              <a:lnSpc>
                <a:spcPts val="2400"/>
              </a:lnSpc>
              <a:spcBef>
                <a:spcPts val="45"/>
              </a:spcBef>
              <a:buClr>
                <a:srgbClr val="0C4982"/>
              </a:buClr>
              <a:buFont typeface="Arial"/>
              <a:buChar char="•"/>
              <a:tabLst>
                <a:tab pos="873760" algn="l"/>
              </a:tabLst>
            </a:pPr>
            <a:r>
              <a:rPr sz="2000" spc="-4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ol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ói</a:t>
            </a:r>
            <a:r>
              <a:rPr sz="2000" spc="-4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kiad</a:t>
            </a:r>
            <a:r>
              <a:rPr sz="2000" spc="-40" dirty="0">
                <a:solidFill>
                  <a:srgbClr val="0C4982"/>
                </a:solidFill>
                <a:latin typeface="Calibri"/>
                <a:cs typeface="Calibri"/>
              </a:rPr>
              <a:t>ó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C4982"/>
                </a:solidFill>
                <a:latin typeface="Calibri"/>
                <a:cs typeface="Calibri"/>
              </a:rPr>
              <a:t>e-boo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ol</a:t>
            </a:r>
            <a:r>
              <a:rPr sz="2000" spc="-4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at</a:t>
            </a:r>
            <a:r>
              <a:rPr sz="2000" spc="-40" dirty="0">
                <a:solidFill>
                  <a:srgbClr val="0C4982"/>
                </a:solidFill>
                <a:latin typeface="Calibri"/>
                <a:cs typeface="Calibri"/>
              </a:rPr>
              <a:t>ó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, 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tb.</a:t>
            </a:r>
            <a:r>
              <a:rPr sz="20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és 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eg</a:t>
            </a:r>
            <a:r>
              <a:rPr sz="2000" spc="-35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osabb m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aad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aik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73623" y="4282440"/>
            <a:ext cx="4512564" cy="2919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52141" y="138334"/>
            <a:ext cx="5159375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40"/>
              </a:lnSpc>
            </a:pP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kalmazás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kra,</a:t>
            </a:r>
            <a:r>
              <a:rPr sz="2400" spc="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forrásokra sz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rvezett egysé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es</a:t>
            </a:r>
            <a:r>
              <a:rPr sz="24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tudásfelfedező</a:t>
            </a:r>
            <a:r>
              <a:rPr sz="24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szol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tatás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687" y="123419"/>
            <a:ext cx="7487284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65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or</a:t>
            </a:r>
            <a:r>
              <a:rPr sz="32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dS</a:t>
            </a:r>
            <a:r>
              <a:rPr sz="3200" spc="-20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are</a:t>
            </a:r>
            <a:r>
              <a:rPr sz="3200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E10074"/>
                </a:solidFill>
                <a:latin typeface="Arial"/>
                <a:cs typeface="Arial"/>
              </a:rPr>
              <a:t>Pl</a:t>
            </a:r>
            <a:r>
              <a:rPr sz="3200" i="1" spc="-1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3200" i="1" dirty="0">
                <a:solidFill>
                  <a:srgbClr val="E10074"/>
                </a:solidFill>
                <a:latin typeface="Arial"/>
                <a:cs typeface="Arial"/>
              </a:rPr>
              <a:t>tf</a:t>
            </a:r>
            <a:r>
              <a:rPr sz="3200" i="1" spc="-15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3200" i="1" dirty="0">
                <a:solidFill>
                  <a:srgbClr val="E10074"/>
                </a:solidFill>
                <a:latin typeface="Arial"/>
                <a:cs typeface="Arial"/>
              </a:rPr>
              <a:t>rm</a:t>
            </a:r>
            <a:r>
              <a:rPr sz="3200" i="1" spc="-10" dirty="0">
                <a:solidFill>
                  <a:srgbClr val="E10074"/>
                </a:solidFill>
                <a:latin typeface="Arial"/>
                <a:cs typeface="Arial"/>
              </a:rPr>
              <a:t> a</a:t>
            </a:r>
            <a:r>
              <a:rPr sz="3200" i="1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3200" i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3200" i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E10074"/>
                </a:solidFill>
                <a:latin typeface="Arial"/>
                <a:cs typeface="Arial"/>
              </a:rPr>
              <a:t>Service</a:t>
            </a:r>
            <a:r>
              <a:rPr sz="3200" i="1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-</a:t>
            </a:r>
            <a:r>
              <a:rPr sz="32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Pa</a:t>
            </a:r>
            <a:r>
              <a:rPr sz="3200" spc="-2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350" y="785042"/>
            <a:ext cx="5661660" cy="314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b="1" spc="-7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tális</a:t>
            </a:r>
            <a:r>
              <a:rPr sz="1800" b="1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C4982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ális</a:t>
            </a:r>
            <a:r>
              <a:rPr sz="1800" b="1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b="1" spc="5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atform</a:t>
            </a:r>
            <a:endParaRPr sz="1800">
              <a:latin typeface="Arial"/>
              <a:cs typeface="Arial"/>
            </a:endParaRPr>
          </a:p>
          <a:p>
            <a:pPr marL="513715" marR="1461770" lvl="1" indent="-285115">
              <a:lnSpc>
                <a:spcPct val="103899"/>
              </a:lnSpc>
              <a:spcBef>
                <a:spcPts val="31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4350" algn="l"/>
              </a:tabLst>
            </a:pP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sz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tú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bi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osít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yv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ári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ásokh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  <a:p>
            <a:pPr marL="513715" lvl="1" indent="-285115">
              <a:lnSpc>
                <a:spcPct val="100000"/>
              </a:lnSpc>
              <a:spcBef>
                <a:spcPts val="384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4350" algn="l"/>
              </a:tabLst>
            </a:pP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ad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7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zpo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az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A-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ban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 egy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K-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ba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2012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-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ől</a:t>
            </a:r>
            <a:endParaRPr sz="1800">
              <a:latin typeface="Calibri"/>
              <a:cs typeface="Calibri"/>
            </a:endParaRPr>
          </a:p>
          <a:p>
            <a:pPr marL="513715">
              <a:lnSpc>
                <a:spcPct val="100000"/>
              </a:lnSpc>
              <a:spcBef>
                <a:spcPts val="85"/>
              </a:spcBef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Eu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ópá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an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Aus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áb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 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an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dá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an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 marL="513715" marR="530225" lvl="1" indent="-285115">
              <a:lnSpc>
                <a:spcPct val="104400"/>
              </a:lnSpc>
              <a:spcBef>
                <a:spcPts val="28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435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 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ag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yv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ak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ha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ználó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eljes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ásá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 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gy globál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tú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Fej</a:t>
            </a:r>
            <a:r>
              <a:rPr sz="1800" b="1" spc="5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zté</a:t>
            </a:r>
            <a:r>
              <a:rPr sz="1800" b="1" spc="-1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és</a:t>
            </a:r>
            <a:r>
              <a:rPr sz="18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alk</a:t>
            </a:r>
            <a:r>
              <a:rPr sz="1800" b="1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lm</a:t>
            </a:r>
            <a:r>
              <a:rPr sz="1800" b="1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zá</a:t>
            </a:r>
            <a:r>
              <a:rPr sz="1800" b="1" spc="-1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b="1" spc="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szl</a:t>
            </a:r>
            <a:r>
              <a:rPr sz="1800" b="1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513715" marR="5080" lvl="1" indent="-285115">
              <a:lnSpc>
                <a:spcPct val="103899"/>
              </a:lnSpc>
              <a:spcBef>
                <a:spcPts val="30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435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erjes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echnológiai</a:t>
            </a:r>
            <a:r>
              <a:rPr sz="1800" spc="3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tú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eljes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alapú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ási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ds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er globál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bi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osí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ásáh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  <a:hlinkClick r:id="rId3"/>
              </a:rPr>
              <a:t>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635" y="708660"/>
            <a:ext cx="3732275" cy="2999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5302" y="1885950"/>
            <a:ext cx="387350" cy="984885"/>
          </a:xfrm>
          <a:custGeom>
            <a:avLst/>
            <a:gdLst/>
            <a:ahLst/>
            <a:cxnLst/>
            <a:rect l="l" t="t" r="r" b="b"/>
            <a:pathLst>
              <a:path w="387350" h="984885">
                <a:moveTo>
                  <a:pt x="0" y="246125"/>
                </a:moveTo>
                <a:lnTo>
                  <a:pt x="193548" y="246125"/>
                </a:lnTo>
                <a:lnTo>
                  <a:pt x="193548" y="0"/>
                </a:lnTo>
                <a:lnTo>
                  <a:pt x="387096" y="492251"/>
                </a:lnTo>
                <a:lnTo>
                  <a:pt x="193548" y="984503"/>
                </a:lnTo>
                <a:lnTo>
                  <a:pt x="193548" y="738377"/>
                </a:lnTo>
                <a:lnTo>
                  <a:pt x="0" y="738377"/>
                </a:lnTo>
                <a:lnTo>
                  <a:pt x="0" y="246125"/>
                </a:lnTo>
                <a:close/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6479" y="3816096"/>
            <a:ext cx="3724655" cy="3015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148" y="4212335"/>
            <a:ext cx="5516880" cy="2372995"/>
          </a:xfrm>
          <a:custGeom>
            <a:avLst/>
            <a:gdLst/>
            <a:ahLst/>
            <a:cxnLst/>
            <a:rect l="l" t="t" r="r" b="b"/>
            <a:pathLst>
              <a:path w="5516880" h="2372995">
                <a:moveTo>
                  <a:pt x="0" y="2372867"/>
                </a:moveTo>
                <a:lnTo>
                  <a:pt x="5516880" y="2372867"/>
                </a:lnTo>
                <a:lnTo>
                  <a:pt x="5516880" y="0"/>
                </a:lnTo>
                <a:lnTo>
                  <a:pt x="0" y="0"/>
                </a:lnTo>
                <a:lnTo>
                  <a:pt x="0" y="2372867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4350" y="4534717"/>
            <a:ext cx="3168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- </a:t>
            </a:r>
            <a:r>
              <a:rPr sz="1800" spc="-1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2700" baseline="-9259" dirty="0">
                <a:solidFill>
                  <a:srgbClr val="0C4982"/>
                </a:solidFill>
                <a:latin typeface="Symbol"/>
                <a:cs typeface="Symbol"/>
              </a:rPr>
              <a:t></a:t>
            </a:r>
            <a:endParaRPr sz="2700" baseline="-9259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278" y="4278101"/>
            <a:ext cx="5244465" cy="232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alog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álás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(</a:t>
            </a:r>
            <a:r>
              <a:rPr sz="1800" spc="-7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zpo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ti</a:t>
            </a:r>
            <a:r>
              <a:rPr sz="1800" spc="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ahub)</a:t>
            </a:r>
            <a:endParaRPr sz="18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155"/>
              </a:spcBef>
            </a:pP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dis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co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er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vi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ces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(</a:t>
            </a:r>
            <a:r>
              <a:rPr sz="1800" spc="-7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yv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ári gy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ű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j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y és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2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xt)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deli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vi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IL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</a:rPr>
              <a:t>book,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tb.)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eb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dalak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tú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ája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(nem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3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és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ar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alom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ada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árház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yv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ári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pl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orm az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al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alma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 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yü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ek</a:t>
            </a:r>
            <a:endParaRPr sz="18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mű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öd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ésh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1455" y="6924014"/>
            <a:ext cx="64579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spc="-2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400" u="heavy" spc="-3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400" u="heavy" spc="-2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s:/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400" u="heavy" spc="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400" u="heavy" spc="-8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oclc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400" u="heavy" spc="-2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400" u="heavy" spc="4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400" u="heavy" spc="-3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400" u="heavy" spc="-2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400" u="heavy" spc="-1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nt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400" u="heavy" spc="-2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400" u="heavy" spc="-3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oclc</a:t>
            </a:r>
            <a:r>
              <a:rPr sz="1400" u="heavy" spc="-3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400" u="heavy" spc="-1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ev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400" u="heavy" spc="-2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ts/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2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0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1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8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EM</a:t>
            </a:r>
            <a:r>
              <a:rPr sz="1400" u="heavy" spc="-1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ARC-1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8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/FINA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L-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EM</a:t>
            </a:r>
            <a:r>
              <a:rPr sz="1400" u="heavy" spc="-1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AR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2018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21455" y="7137374"/>
            <a:ext cx="2999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Ses</a:t>
            </a:r>
            <a:r>
              <a:rPr sz="1400" u="heavy" spc="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io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-G-</a:t>
            </a:r>
            <a:r>
              <a:rPr sz="1400" u="heavy" spc="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eil-G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in</a:t>
            </a:r>
            <a:r>
              <a:rPr sz="1400" u="heavy" spc="-1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400" u="heavy" spc="-1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y-A</a:t>
            </a:r>
            <a:r>
              <a:rPr sz="1400" u="heavy" spc="-3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x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400" u="heavy" spc="-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400" u="heavy" spc="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400" u="heavy" spc="-2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K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asc</a:t>
            </a:r>
            <a:r>
              <a:rPr sz="1400" u="heavy" spc="-2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400" u="heavy" spc="-15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e.p</a:t>
            </a:r>
            <a:r>
              <a:rPr sz="1400" u="heavy" spc="-10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400" u="heavy" dirty="0">
                <a:solidFill>
                  <a:srgbClr val="E10074"/>
                </a:solidFill>
                <a:latin typeface="Calibri"/>
                <a:cs typeface="Calibri"/>
                <a:hlinkClick r:id="rId3"/>
              </a:rPr>
              <a:t>f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659" rIns="0" bIns="0" rtlCol="0">
            <a:spAutoFit/>
          </a:bodyPr>
          <a:lstStyle/>
          <a:p>
            <a:pPr marL="282575">
              <a:lnSpc>
                <a:spcPts val="3679"/>
              </a:lnSpc>
            </a:pPr>
            <a:r>
              <a:rPr dirty="0"/>
              <a:t>Glo</a:t>
            </a:r>
            <a:r>
              <a:rPr spc="-10" dirty="0"/>
              <a:t>b</a:t>
            </a:r>
            <a:r>
              <a:rPr dirty="0"/>
              <a:t>ál</a:t>
            </a:r>
            <a:r>
              <a:rPr spc="-15" dirty="0"/>
              <a:t>i</a:t>
            </a:r>
            <a:r>
              <a:rPr dirty="0"/>
              <a:t>s </a:t>
            </a:r>
            <a:r>
              <a:rPr spc="-15" dirty="0"/>
              <a:t>t</a:t>
            </a:r>
            <a:r>
              <a:rPr dirty="0"/>
              <a:t>erm</a:t>
            </a:r>
            <a:r>
              <a:rPr spc="-20" dirty="0"/>
              <a:t>é</a:t>
            </a:r>
            <a:r>
              <a:rPr spc="10" dirty="0"/>
              <a:t>k</a:t>
            </a:r>
            <a:r>
              <a:rPr dirty="0">
                <a:latin typeface="Arial"/>
                <a:cs typeface="Arial"/>
              </a:rPr>
              <a:t>-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/>
              <a:t>és</a:t>
            </a:r>
            <a:r>
              <a:rPr spc="-15" dirty="0"/>
              <a:t> </a:t>
            </a:r>
            <a:r>
              <a:rPr dirty="0"/>
              <a:t>tech</a:t>
            </a:r>
            <a:r>
              <a:rPr spc="-15" dirty="0"/>
              <a:t>n</a:t>
            </a:r>
            <a:r>
              <a:rPr dirty="0"/>
              <a:t>ol</a:t>
            </a:r>
            <a:r>
              <a:rPr spc="-15" dirty="0"/>
              <a:t>ó</a:t>
            </a:r>
            <a:r>
              <a:rPr dirty="0"/>
              <a:t>gia</a:t>
            </a:r>
          </a:p>
          <a:p>
            <a:pPr marL="282575">
              <a:lnSpc>
                <a:spcPts val="3200"/>
              </a:lnSpc>
            </a:pPr>
            <a:r>
              <a:rPr sz="2800" spc="-15" dirty="0">
                <a:solidFill>
                  <a:srgbClr val="0C4982"/>
                </a:solidFill>
                <a:latin typeface="Arial"/>
                <a:cs typeface="Arial"/>
              </a:rPr>
              <a:t>Dis</a:t>
            </a:r>
            <a:r>
              <a:rPr sz="2800" spc="-10" dirty="0">
                <a:solidFill>
                  <a:srgbClr val="0C4982"/>
                </a:solidFill>
                <a:latin typeface="Arial"/>
                <a:cs typeface="Arial"/>
              </a:rPr>
              <a:t>ztr</a:t>
            </a:r>
            <a:r>
              <a:rPr sz="2800" spc="-5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C4982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0C4982"/>
                </a:solidFill>
                <a:latin typeface="Arial"/>
                <a:cs typeface="Arial"/>
              </a:rPr>
              <a:t>uto</a:t>
            </a:r>
            <a:r>
              <a:rPr sz="28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0C4982"/>
                </a:solidFill>
                <a:latin typeface="Arial"/>
                <a:cs typeface="Arial"/>
              </a:rPr>
              <a:t>:</a:t>
            </a:r>
            <a:r>
              <a:rPr sz="2800" spc="-6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Sys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4835" y="1082040"/>
            <a:ext cx="2903219" cy="113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3795" y="1078992"/>
            <a:ext cx="1687068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0388" y="2107692"/>
            <a:ext cx="1382267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5326" y="5288500"/>
            <a:ext cx="13690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250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Wiki</a:t>
            </a:r>
            <a:r>
              <a:rPr sz="2000" u="heavy" spc="-380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base</a:t>
            </a:r>
            <a:r>
              <a:rPr sz="2000" u="heavy" spc="-280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 </a:t>
            </a:r>
            <a:r>
              <a:rPr sz="2000" u="heavy" spc="-310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Reposit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3215" y="5303740"/>
            <a:ext cx="12395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250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Wiki</a:t>
            </a:r>
            <a:r>
              <a:rPr sz="2000" u="heavy" spc="-380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base</a:t>
            </a:r>
            <a:r>
              <a:rPr sz="2000" u="heavy" spc="-285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 </a:t>
            </a:r>
            <a:r>
              <a:rPr sz="2000" u="heavy" spc="-245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Cli</a:t>
            </a:r>
            <a:r>
              <a:rPr sz="2000" u="heavy" spc="-270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42376" y="83820"/>
            <a:ext cx="1551431" cy="505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7903" y="5736335"/>
            <a:ext cx="4526280" cy="1694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23332" y="5731762"/>
            <a:ext cx="4535805" cy="1704339"/>
          </a:xfrm>
          <a:custGeom>
            <a:avLst/>
            <a:gdLst/>
            <a:ahLst/>
            <a:cxnLst/>
            <a:rect l="l" t="t" r="r" b="b"/>
            <a:pathLst>
              <a:path w="4535805" h="1704340">
                <a:moveTo>
                  <a:pt x="0" y="1703831"/>
                </a:moveTo>
                <a:lnTo>
                  <a:pt x="4535423" y="1703831"/>
                </a:lnTo>
                <a:lnTo>
                  <a:pt x="4535423" y="0"/>
                </a:lnTo>
                <a:lnTo>
                  <a:pt x="0" y="0"/>
                </a:lnTo>
                <a:lnTo>
                  <a:pt x="0" y="1703831"/>
                </a:lnTo>
                <a:close/>
              </a:path>
            </a:pathLst>
          </a:custGeom>
          <a:ln w="9143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1096" y="5540010"/>
            <a:ext cx="4548505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ct val="100000"/>
              </a:lnSpc>
            </a:pPr>
            <a:r>
              <a:rPr sz="2000" u="heavy" spc="-35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W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orldC</a:t>
            </a:r>
            <a:r>
              <a:rPr sz="2000" u="heavy" spc="5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a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spc="-30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 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Di</a:t>
            </a:r>
            <a:r>
              <a:rPr sz="2000" u="heavy" spc="5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s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c</a:t>
            </a:r>
            <a:r>
              <a:rPr sz="2000" u="heavy" spc="5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o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very</a:t>
            </a:r>
            <a:r>
              <a:rPr sz="2000" u="heavy" spc="-30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 </a:t>
            </a:r>
            <a:r>
              <a:rPr sz="2000" u="heavy" dirty="0">
                <a:solidFill>
                  <a:srgbClr val="E10074"/>
                </a:solidFill>
                <a:latin typeface="Arial"/>
                <a:cs typeface="Arial"/>
                <a:hlinkClick r:id="rId10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800" u="heavy" spc="-409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Egy </a:t>
            </a:r>
            <a:r>
              <a:rPr sz="1800" u="heavy" spc="-6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k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e</a:t>
            </a:r>
            <a:r>
              <a:rPr sz="1800" u="heavy" spc="-3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es</a:t>
            </a:r>
            <a:r>
              <a:rPr sz="1800" u="heavy" spc="-40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és</a:t>
            </a:r>
            <a:r>
              <a:rPr sz="1800" u="heavy" spc="-40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se</a:t>
            </a:r>
            <a:r>
              <a:rPr sz="1800" u="heavy" spc="-40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l</a:t>
            </a:r>
            <a:r>
              <a:rPr sz="1800" u="heavy" spc="-1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eg</a:t>
            </a:r>
            <a:r>
              <a:rPr sz="1800" u="heavy" spc="-40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y mi</a:t>
            </a:r>
            <a:r>
              <a:rPr sz="1800" u="heavy" spc="-1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lli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á</a:t>
            </a:r>
            <a:r>
              <a:rPr sz="1800" u="heavy" spc="-3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dn</a:t>
            </a:r>
            <a:r>
              <a:rPr sz="1800" u="heavy" spc="-40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ál</a:t>
            </a:r>
            <a:r>
              <a:rPr sz="1800" u="heavy" spc="1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spc="-1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öbb </a:t>
            </a:r>
            <a:r>
              <a:rPr sz="1800" spc="1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spc="-1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ele</a:t>
            </a:r>
            <a:r>
              <a:rPr sz="1800" u="heavy" spc="-2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k</a:t>
            </a:r>
            <a:r>
              <a:rPr sz="1800" u="heavy" spc="-1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800" u="heavy" spc="-4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800" u="heavy" spc="-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oni</a:t>
            </a:r>
            <a:r>
              <a:rPr sz="1800" u="heavy" spc="-3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k</a:t>
            </a:r>
            <a:r>
              <a:rPr sz="1800" u="heavy" spc="-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u</a:t>
            </a:r>
            <a:r>
              <a:rPr sz="1800" u="heavy" spc="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s</a:t>
            </a:r>
            <a:r>
              <a:rPr sz="1800" u="heavy" spc="-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u="heavy" spc="-409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digi</a:t>
            </a:r>
            <a:r>
              <a:rPr sz="1800" u="heavy" spc="-3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ál</a:t>
            </a:r>
            <a:r>
              <a:rPr sz="1800" u="heavy" spc="-1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i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s</a:t>
            </a:r>
            <a:r>
              <a:rPr sz="1800" u="heavy" spc="1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és</a:t>
            </a:r>
            <a:r>
              <a:rPr sz="1800" u="heavy" spc="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spc="-3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n</a:t>
            </a:r>
            <a:r>
              <a:rPr sz="1800" u="heavy" spc="-2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y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o</a:t>
            </a:r>
            <a:r>
              <a:rPr sz="1800" u="heavy" spc="-1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m</a:t>
            </a:r>
            <a:r>
              <a:rPr sz="1800" u="heavy" spc="-3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800" u="heavy" spc="-1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at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o</a:t>
            </a:r>
            <a:r>
              <a:rPr sz="1800" u="heavy" spc="-3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t </a:t>
            </a:r>
            <a:r>
              <a:rPr sz="1800" u="heavy" spc="-3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f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or</a:t>
            </a:r>
            <a:r>
              <a:rPr sz="1800" u="heavy" spc="-4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ás</a:t>
            </a:r>
            <a:r>
              <a:rPr sz="1800" u="heavy" spc="-1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elé</a:t>
            </a:r>
            <a:r>
              <a:rPr sz="1800" u="heavy" spc="-3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és</a:t>
            </a:r>
            <a:r>
              <a:rPr sz="1800" u="heavy" spc="-40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e a</a:t>
            </a:r>
            <a:r>
              <a:rPr sz="1800" u="heavy" spc="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vi</a:t>
            </a:r>
            <a:r>
              <a:rPr sz="1800" u="heavy" spc="-1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l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ág 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800" u="heavy" spc="-409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spc="-6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k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ö</a:t>
            </a:r>
            <a:r>
              <a:rPr sz="1800" u="heavy" spc="-3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n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y</a:t>
            </a:r>
            <a:r>
              <a:rPr sz="1800" u="heavy" spc="-40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v</a:t>
            </a:r>
            <a:r>
              <a:rPr sz="1800" u="heavy" spc="-395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800" u="heavy" spc="-3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á</a:t>
            </a:r>
            <a:r>
              <a:rPr sz="1800" u="heavy" spc="-40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800" u="heavy" dirty="0">
                <a:solidFill>
                  <a:srgbClr val="E10074"/>
                </a:solidFill>
                <a:latin typeface="Calibri"/>
                <a:cs typeface="Calibri"/>
                <a:hlinkClick r:id="rId10"/>
              </a:rPr>
              <a:t>aiból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34961" y="2341626"/>
            <a:ext cx="1038225" cy="516890"/>
          </a:xfrm>
          <a:custGeom>
            <a:avLst/>
            <a:gdLst/>
            <a:ahLst/>
            <a:cxnLst/>
            <a:rect l="l" t="t" r="r" b="b"/>
            <a:pathLst>
              <a:path w="1038225" h="516889">
                <a:moveTo>
                  <a:pt x="0" y="86105"/>
                </a:moveTo>
                <a:lnTo>
                  <a:pt x="10428" y="45043"/>
                </a:lnTo>
                <a:lnTo>
                  <a:pt x="38071" y="14664"/>
                </a:lnTo>
                <a:lnTo>
                  <a:pt x="77469" y="429"/>
                </a:lnTo>
                <a:lnTo>
                  <a:pt x="951738" y="0"/>
                </a:lnTo>
                <a:lnTo>
                  <a:pt x="966275" y="1226"/>
                </a:lnTo>
                <a:lnTo>
                  <a:pt x="1004383" y="17999"/>
                </a:lnTo>
                <a:lnTo>
                  <a:pt x="1029988" y="50168"/>
                </a:lnTo>
                <a:lnTo>
                  <a:pt x="1037844" y="430529"/>
                </a:lnTo>
                <a:lnTo>
                  <a:pt x="1036617" y="445067"/>
                </a:lnTo>
                <a:lnTo>
                  <a:pt x="1019844" y="483175"/>
                </a:lnTo>
                <a:lnTo>
                  <a:pt x="987675" y="508780"/>
                </a:lnTo>
                <a:lnTo>
                  <a:pt x="86106" y="516636"/>
                </a:lnTo>
                <a:lnTo>
                  <a:pt x="71568" y="515409"/>
                </a:lnTo>
                <a:lnTo>
                  <a:pt x="33460" y="498636"/>
                </a:lnTo>
                <a:lnTo>
                  <a:pt x="7855" y="466467"/>
                </a:lnTo>
                <a:lnTo>
                  <a:pt x="0" y="86105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55891" y="2471526"/>
            <a:ext cx="397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85" dirty="0">
                <a:solidFill>
                  <a:srgbClr val="4A4A4A"/>
                </a:solidFill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55641" y="2213610"/>
            <a:ext cx="573405" cy="680085"/>
          </a:xfrm>
          <a:custGeom>
            <a:avLst/>
            <a:gdLst/>
            <a:ahLst/>
            <a:cxnLst/>
            <a:rect l="l" t="t" r="r" b="b"/>
            <a:pathLst>
              <a:path w="573404" h="680085">
                <a:moveTo>
                  <a:pt x="286512" y="0"/>
                </a:moveTo>
                <a:lnTo>
                  <a:pt x="286512" y="169925"/>
                </a:lnTo>
                <a:lnTo>
                  <a:pt x="0" y="169925"/>
                </a:lnTo>
                <a:lnTo>
                  <a:pt x="0" y="509777"/>
                </a:lnTo>
                <a:lnTo>
                  <a:pt x="286512" y="509777"/>
                </a:lnTo>
                <a:lnTo>
                  <a:pt x="286512" y="679703"/>
                </a:lnTo>
                <a:lnTo>
                  <a:pt x="573024" y="339851"/>
                </a:lnTo>
                <a:lnTo>
                  <a:pt x="286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5641" y="2213610"/>
            <a:ext cx="573405" cy="680085"/>
          </a:xfrm>
          <a:custGeom>
            <a:avLst/>
            <a:gdLst/>
            <a:ahLst/>
            <a:cxnLst/>
            <a:rect l="l" t="t" r="r" b="b"/>
            <a:pathLst>
              <a:path w="573404" h="680085">
                <a:moveTo>
                  <a:pt x="0" y="169925"/>
                </a:moveTo>
                <a:lnTo>
                  <a:pt x="286512" y="169925"/>
                </a:lnTo>
                <a:lnTo>
                  <a:pt x="286512" y="0"/>
                </a:lnTo>
                <a:lnTo>
                  <a:pt x="573024" y="339851"/>
                </a:lnTo>
                <a:lnTo>
                  <a:pt x="286512" y="679703"/>
                </a:lnTo>
                <a:lnTo>
                  <a:pt x="286512" y="509777"/>
                </a:lnTo>
                <a:lnTo>
                  <a:pt x="0" y="509777"/>
                </a:lnTo>
                <a:lnTo>
                  <a:pt x="0" y="169925"/>
                </a:lnTo>
                <a:close/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3736" y="1496568"/>
          <a:ext cx="9675874" cy="3803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0116">
                <a:tc gridSpan="2">
                  <a:txBody>
                    <a:bodyPr/>
                    <a:lstStyle/>
                    <a:p>
                      <a:pPr marL="340995" marR="282575" indent="-274320">
                        <a:lnSpc>
                          <a:spcPct val="104000"/>
                        </a:lnSpc>
                        <a:buClr>
                          <a:srgbClr val="4A4A4A"/>
                        </a:buClr>
                        <a:buSzPct val="70000"/>
                        <a:buFont typeface="Arial"/>
                        <a:buChar char="•"/>
                        <a:tabLst>
                          <a:tab pos="341630" algn="l"/>
                        </a:tabLst>
                      </a:pPr>
                      <a:r>
                        <a:rPr sz="2000" b="1" spc="-3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orldCat</a:t>
                      </a:r>
                      <a:r>
                        <a:rPr sz="2000" b="1" spc="-4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ágka</a:t>
                      </a:r>
                      <a:r>
                        <a:rPr sz="2000" b="1" spc="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alógus</a:t>
                      </a:r>
                      <a:r>
                        <a:rPr sz="2000" b="1" spc="-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spc="-1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2,3</a:t>
                      </a:r>
                      <a:r>
                        <a:rPr sz="2000" b="1" spc="-2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iárd re</a:t>
                      </a:r>
                      <a:r>
                        <a:rPr sz="2000" b="1" spc="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ord,</a:t>
                      </a:r>
                      <a:r>
                        <a:rPr sz="2000" b="1" spc="-3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000" b="1" spc="-2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ágon</a:t>
                      </a:r>
                      <a:r>
                        <a:rPr sz="2000" b="1" spc="5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000" b="1" spc="-1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egnag</a:t>
                      </a:r>
                      <a:r>
                        <a:rPr sz="2000" b="1" spc="-30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solidFill>
                            <a:srgbClr val="E10074"/>
                          </a:solidFill>
                          <a:latin typeface="Arial"/>
                          <a:cs typeface="Arial"/>
                        </a:rPr>
                        <a:t>obb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01980" marR="534035" lvl="1" indent="-260985">
                        <a:lnSpc>
                          <a:spcPct val="104099"/>
                        </a:lnSpc>
                        <a:spcBef>
                          <a:spcPts val="295"/>
                        </a:spcBef>
                        <a:buClr>
                          <a:srgbClr val="4A4A4A"/>
                        </a:buClr>
                        <a:buSzPct val="70000"/>
                        <a:buFont typeface="Arial"/>
                        <a:buChar char="•"/>
                        <a:tabLst>
                          <a:tab pos="601980" algn="l"/>
                        </a:tabLst>
                      </a:pPr>
                      <a:r>
                        <a:rPr sz="2000" b="1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lin</a:t>
                      </a:r>
                      <a:r>
                        <a:rPr sz="2000" b="1" spc="-6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b="1" spc="-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3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2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4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ál</a:t>
                      </a:r>
                      <a:r>
                        <a:rPr sz="2000" spc="-1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5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ep a globál</a:t>
                      </a:r>
                      <a:r>
                        <a:rPr sz="2000" spc="-1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s tu</a:t>
                      </a:r>
                      <a:r>
                        <a:rPr sz="2000" spc="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ás</a:t>
                      </a:r>
                      <a:r>
                        <a:rPr sz="2000" spc="-1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2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2000" spc="-2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ásban,</a:t>
                      </a:r>
                      <a:r>
                        <a:rPr sz="2000" spc="-1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2000" spc="-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1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iá</a:t>
                      </a:r>
                      <a:r>
                        <a:rPr sz="2000" spc="-3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2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2000" spc="-1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pl</a:t>
                      </a:r>
                      <a:r>
                        <a:rPr sz="2000" spc="-15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solidFill>
                            <a:srgbClr val="0C4982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01980" indent="-260985">
                        <a:lnSpc>
                          <a:spcPct val="100000"/>
                        </a:lnSpc>
                        <a:spcBef>
                          <a:spcPts val="150"/>
                        </a:spcBef>
                        <a:buClr>
                          <a:srgbClr val="0C4982"/>
                        </a:buClr>
                        <a:buFont typeface="Arial"/>
                        <a:buChar char="•"/>
                        <a:tabLst>
                          <a:tab pos="601980" algn="l"/>
                        </a:tabLst>
                      </a:pP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Összek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pcs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2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 vi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ág</a:t>
                      </a:r>
                      <a:r>
                        <a:rPr sz="1800" spc="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kö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2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vtár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F62AC"/>
                      </a:solidFill>
                      <a:prstDash val="solid"/>
                    </a:lnL>
                    <a:lnR w="9144">
                      <a:solidFill>
                        <a:srgbClr val="0F62AC"/>
                      </a:solidFill>
                      <a:prstDash val="solid"/>
                    </a:lnR>
                    <a:lnT w="9144">
                      <a:solidFill>
                        <a:srgbClr val="0F62A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F62AC"/>
                      </a:solidFill>
                      <a:prstDash val="solid"/>
                    </a:lnL>
                    <a:lnB w="9144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9467">
                <a:tc>
                  <a:txBody>
                    <a:bodyPr/>
                    <a:lstStyle/>
                    <a:p>
                      <a:pPr marL="601980" marR="851535">
                        <a:lnSpc>
                          <a:spcPct val="107200"/>
                        </a:lnSpc>
                        <a:tabLst>
                          <a:tab pos="3446779" algn="l"/>
                        </a:tabLst>
                      </a:pP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rek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1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800" spc="-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rity</a:t>
                      </a:r>
                      <a:r>
                        <a:rPr sz="1800" spc="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it	V</a:t>
                      </a:r>
                      <a:r>
                        <a:rPr sz="1800" spc="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i="1" spc="-22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800" i="1" spc="-2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ID N</a:t>
                      </a:r>
                      <a:r>
                        <a:rPr sz="1800" i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i="1" spc="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ork,</a:t>
                      </a:r>
                      <a:r>
                        <a:rPr sz="1800" i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ISNI, </a:t>
                      </a:r>
                      <a:r>
                        <a:rPr sz="1800" i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ik</a:t>
                      </a:r>
                      <a:r>
                        <a:rPr sz="1800" i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i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i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01980" indent="-260985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C4982"/>
                        </a:buClr>
                        <a:buFont typeface="Arial"/>
                        <a:buChar char="•"/>
                        <a:tabLst>
                          <a:tab pos="601980" algn="l"/>
                        </a:tabLst>
                      </a:pPr>
                      <a:r>
                        <a:rPr sz="1800" i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tom</a:t>
                      </a:r>
                      <a:r>
                        <a:rPr sz="1800" spc="-1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tiz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lt</a:t>
                      </a:r>
                      <a:r>
                        <a:rPr sz="1800" spc="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3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tok,</a:t>
                      </a:r>
                      <a:r>
                        <a:rPr sz="1800" spc="3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oope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tív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019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3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orkfl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4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4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rek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rdm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dzsm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01980" marR="570865" indent="-260985">
                        <a:lnSpc>
                          <a:spcPts val="1800"/>
                        </a:lnSpc>
                        <a:spcBef>
                          <a:spcPts val="860"/>
                        </a:spcBef>
                        <a:buClr>
                          <a:srgbClr val="0C4982"/>
                        </a:buClr>
                        <a:buFont typeface="Arial"/>
                        <a:buChar char="•"/>
                        <a:tabLst>
                          <a:tab pos="601980" algn="l"/>
                        </a:tabLst>
                      </a:pP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Inte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rá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atform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tov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dsz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rek a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dsz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rek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1800" spc="3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emz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1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ért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ke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ő,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F62AC"/>
                      </a:solidFill>
                      <a:prstDash val="solid"/>
                    </a:lnL>
                    <a:lnR w="9144">
                      <a:solidFill>
                        <a:srgbClr val="92D05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92D050"/>
                      </a:solidFill>
                      <a:prstDash val="solid"/>
                    </a:lnL>
                    <a:lnR w="9144">
                      <a:solidFill>
                        <a:srgbClr val="0F62AC"/>
                      </a:solidFill>
                      <a:prstDash val="solid"/>
                    </a:lnR>
                    <a:lnT w="9144">
                      <a:solidFill>
                        <a:srgbClr val="92D050"/>
                      </a:solidFill>
                      <a:prstDash val="solid"/>
                    </a:lnT>
                    <a:lnB w="9144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577850" indent="-286385">
                        <a:lnSpc>
                          <a:spcPct val="104400"/>
                        </a:lnSpc>
                        <a:buClr>
                          <a:srgbClr val="4A4A4A"/>
                        </a:buClr>
                        <a:buSzPct val="69444"/>
                        <a:buFont typeface="Arial"/>
                        <a:buChar char="•"/>
                        <a:tabLst>
                          <a:tab pos="300990" algn="l"/>
                        </a:tabLst>
                      </a:pP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atm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ek,</a:t>
                      </a:r>
                      <a:r>
                        <a:rPr sz="1800" spc="2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tu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ásm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sztás, tö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2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vűs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4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800" spc="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érr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00355" indent="-286385">
                        <a:lnSpc>
                          <a:spcPct val="100000"/>
                        </a:lnSpc>
                        <a:spcBef>
                          <a:spcPts val="384"/>
                        </a:spcBef>
                        <a:buClr>
                          <a:srgbClr val="4A4A4A"/>
                        </a:buClr>
                        <a:buSzPct val="69444"/>
                        <a:buFont typeface="Arial"/>
                        <a:buChar char="•"/>
                        <a:tabLst>
                          <a:tab pos="300990" algn="l"/>
                        </a:tabLst>
                      </a:pP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800" b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iliation </a:t>
                      </a:r>
                      <a:r>
                        <a:rPr sz="1800" b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5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ice</a:t>
                      </a:r>
                      <a:r>
                        <a:rPr sz="1800" b="1" spc="4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ap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cs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dá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00355" marR="661035">
                        <a:lnSpc>
                          <a:spcPct val="1014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vő</a:t>
                      </a:r>
                      <a:r>
                        <a:rPr sz="1800" spc="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2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ta e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titás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kh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z An</a:t>
                      </a:r>
                      <a:r>
                        <a:rPr sz="1800" spc="-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edit</a:t>
                      </a:r>
                      <a:r>
                        <a:rPr sz="1800" b="1" spc="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4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ice</a:t>
                      </a:r>
                      <a:r>
                        <a:rPr sz="1800" b="1" spc="6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ta és ka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cso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ik</a:t>
                      </a:r>
                      <a:r>
                        <a:rPr sz="1800" spc="2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szerk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sztése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F62AC"/>
                      </a:solidFill>
                      <a:prstDash val="solid"/>
                    </a:lnL>
                    <a:lnR w="9144">
                      <a:solidFill>
                        <a:srgbClr val="92D050"/>
                      </a:solidFill>
                      <a:prstDash val="solid"/>
                    </a:lnR>
                    <a:lnT w="9144">
                      <a:solidFill>
                        <a:srgbClr val="92D050"/>
                      </a:solidFill>
                      <a:prstDash val="solid"/>
                    </a:lnT>
                    <a:lnB w="9144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07">
                <a:tc gridSpan="2"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össz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gző</a:t>
                      </a:r>
                      <a:r>
                        <a:rPr sz="1800" spc="5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fu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kci</a:t>
                      </a:r>
                      <a:r>
                        <a:rPr sz="1800" spc="-1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800" dirty="0">
                          <a:solidFill>
                            <a:srgbClr val="0C4982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F62AC"/>
                      </a:solidFill>
                      <a:prstDash val="solid"/>
                    </a:lnL>
                    <a:lnR w="9144">
                      <a:solidFill>
                        <a:srgbClr val="0F62AC"/>
                      </a:solidFill>
                      <a:prstDash val="solid"/>
                    </a:lnR>
                    <a:lnB w="9144">
                      <a:solidFill>
                        <a:srgbClr val="0F62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F62AC"/>
                      </a:solidFill>
                      <a:prstDash val="solid"/>
                    </a:lnL>
                    <a:lnT w="9144">
                      <a:solidFill>
                        <a:srgbClr val="92D05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E10074"/>
                </a:solidFill>
                <a:latin typeface="Arial"/>
                <a:cs typeface="Arial"/>
              </a:rPr>
              <a:t>24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6630" y="1524446"/>
            <a:ext cx="702907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Mi történik a katalógusainkkal?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437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2950" dirty="0"/>
              <a:t>Katalógu</a:t>
            </a:r>
            <a:r>
              <a:rPr sz="2950" spc="-10" dirty="0"/>
              <a:t>s</a:t>
            </a:r>
            <a:r>
              <a:rPr sz="2950" dirty="0"/>
              <a:t>aink</a:t>
            </a:r>
            <a:r>
              <a:rPr sz="2950" spc="-35" dirty="0"/>
              <a:t> </a:t>
            </a:r>
            <a:r>
              <a:rPr sz="2950" dirty="0"/>
              <a:t>krízisétől</a:t>
            </a:r>
            <a:r>
              <a:rPr sz="2950" spc="-20" dirty="0"/>
              <a:t> </a:t>
            </a:r>
            <a:r>
              <a:rPr sz="2950" dirty="0"/>
              <a:t>a</a:t>
            </a:r>
            <a:r>
              <a:rPr sz="2950" spc="-5" dirty="0"/>
              <a:t> </a:t>
            </a:r>
            <a:r>
              <a:rPr sz="2950" dirty="0"/>
              <a:t>szemantikus</a:t>
            </a:r>
            <a:r>
              <a:rPr sz="2950" spc="-35" dirty="0"/>
              <a:t> </a:t>
            </a:r>
            <a:r>
              <a:rPr sz="2950" dirty="0"/>
              <a:t>hálókig</a:t>
            </a:r>
            <a:endParaRPr sz="2950"/>
          </a:p>
        </p:txBody>
      </p:sp>
      <p:sp>
        <p:nvSpPr>
          <p:cNvPr id="3" name="object 3"/>
          <p:cNvSpPr/>
          <p:nvPr/>
        </p:nvSpPr>
        <p:spPr>
          <a:xfrm>
            <a:off x="152400" y="1338072"/>
            <a:ext cx="5511165" cy="565785"/>
          </a:xfrm>
          <a:custGeom>
            <a:avLst/>
            <a:gdLst/>
            <a:ahLst/>
            <a:cxnLst/>
            <a:rect l="l" t="t" r="r" b="b"/>
            <a:pathLst>
              <a:path w="5511165" h="565785">
                <a:moveTo>
                  <a:pt x="5416550" y="0"/>
                </a:moveTo>
                <a:lnTo>
                  <a:pt x="86960" y="276"/>
                </a:lnTo>
                <a:lnTo>
                  <a:pt x="46724" y="12829"/>
                </a:lnTo>
                <a:lnTo>
                  <a:pt x="16600" y="40793"/>
                </a:lnTo>
                <a:lnTo>
                  <a:pt x="1121" y="79645"/>
                </a:lnTo>
                <a:lnTo>
                  <a:pt x="0" y="94233"/>
                </a:lnTo>
                <a:lnTo>
                  <a:pt x="276" y="478446"/>
                </a:lnTo>
                <a:lnTo>
                  <a:pt x="12835" y="518691"/>
                </a:lnTo>
                <a:lnTo>
                  <a:pt x="40804" y="548810"/>
                </a:lnTo>
                <a:lnTo>
                  <a:pt x="79651" y="564283"/>
                </a:lnTo>
                <a:lnTo>
                  <a:pt x="94234" y="565403"/>
                </a:lnTo>
                <a:lnTo>
                  <a:pt x="5423826" y="565127"/>
                </a:lnTo>
                <a:lnTo>
                  <a:pt x="5464071" y="552574"/>
                </a:lnTo>
                <a:lnTo>
                  <a:pt x="5494190" y="524610"/>
                </a:lnTo>
                <a:lnTo>
                  <a:pt x="5509663" y="485758"/>
                </a:lnTo>
                <a:lnTo>
                  <a:pt x="5510784" y="471169"/>
                </a:lnTo>
                <a:lnTo>
                  <a:pt x="5510507" y="86957"/>
                </a:lnTo>
                <a:lnTo>
                  <a:pt x="5497954" y="46712"/>
                </a:lnTo>
                <a:lnTo>
                  <a:pt x="5469990" y="16593"/>
                </a:lnTo>
                <a:lnTo>
                  <a:pt x="5431138" y="1120"/>
                </a:lnTo>
                <a:lnTo>
                  <a:pt x="54165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046" y="1372631"/>
            <a:ext cx="524700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taló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felfo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túl l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neá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az </a:t>
            </a: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zés fo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112" y="2221992"/>
            <a:ext cx="5511165" cy="471170"/>
          </a:xfrm>
          <a:custGeom>
            <a:avLst/>
            <a:gdLst/>
            <a:ahLst/>
            <a:cxnLst/>
            <a:rect l="l" t="t" r="r" b="b"/>
            <a:pathLst>
              <a:path w="5511165" h="471169">
                <a:moveTo>
                  <a:pt x="5432298" y="0"/>
                </a:moveTo>
                <a:lnTo>
                  <a:pt x="67671" y="739"/>
                </a:lnTo>
                <a:lnTo>
                  <a:pt x="29460" y="17204"/>
                </a:lnTo>
                <a:lnTo>
                  <a:pt x="5197" y="50356"/>
                </a:lnTo>
                <a:lnTo>
                  <a:pt x="0" y="78486"/>
                </a:lnTo>
                <a:lnTo>
                  <a:pt x="739" y="403236"/>
                </a:lnTo>
                <a:lnTo>
                  <a:pt x="17192" y="441439"/>
                </a:lnTo>
                <a:lnTo>
                  <a:pt x="50340" y="465713"/>
                </a:lnTo>
                <a:lnTo>
                  <a:pt x="78485" y="470916"/>
                </a:lnTo>
                <a:lnTo>
                  <a:pt x="5443104" y="470176"/>
                </a:lnTo>
                <a:lnTo>
                  <a:pt x="5481307" y="453711"/>
                </a:lnTo>
                <a:lnTo>
                  <a:pt x="5505581" y="420559"/>
                </a:lnTo>
                <a:lnTo>
                  <a:pt x="5510784" y="392430"/>
                </a:lnTo>
                <a:lnTo>
                  <a:pt x="5510044" y="67679"/>
                </a:lnTo>
                <a:lnTo>
                  <a:pt x="5493579" y="29476"/>
                </a:lnTo>
                <a:lnTo>
                  <a:pt x="5460427" y="5202"/>
                </a:lnTo>
                <a:lnTo>
                  <a:pt x="543229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881" y="2341514"/>
            <a:ext cx="42297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használ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nem</a:t>
            </a:r>
            <a:r>
              <a:rPr sz="16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sz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tik a</a:t>
            </a: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taló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usokat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112" y="4555235"/>
            <a:ext cx="5511165" cy="563880"/>
          </a:xfrm>
          <a:custGeom>
            <a:avLst/>
            <a:gdLst/>
            <a:ahLst/>
            <a:cxnLst/>
            <a:rect l="l" t="t" r="r" b="b"/>
            <a:pathLst>
              <a:path w="5511165" h="563879">
                <a:moveTo>
                  <a:pt x="5416804" y="0"/>
                </a:moveTo>
                <a:lnTo>
                  <a:pt x="87119" y="246"/>
                </a:lnTo>
                <a:lnTo>
                  <a:pt x="46824" y="12660"/>
                </a:lnTo>
                <a:lnTo>
                  <a:pt x="16639" y="40554"/>
                </a:lnTo>
                <a:lnTo>
                  <a:pt x="1124" y="79389"/>
                </a:lnTo>
                <a:lnTo>
                  <a:pt x="0" y="93979"/>
                </a:lnTo>
                <a:lnTo>
                  <a:pt x="246" y="476765"/>
                </a:lnTo>
                <a:lnTo>
                  <a:pt x="12668" y="517072"/>
                </a:lnTo>
                <a:lnTo>
                  <a:pt x="40571" y="547250"/>
                </a:lnTo>
                <a:lnTo>
                  <a:pt x="79398" y="562756"/>
                </a:lnTo>
                <a:lnTo>
                  <a:pt x="93980" y="563879"/>
                </a:lnTo>
                <a:lnTo>
                  <a:pt x="5423669" y="563633"/>
                </a:lnTo>
                <a:lnTo>
                  <a:pt x="5463976" y="551219"/>
                </a:lnTo>
                <a:lnTo>
                  <a:pt x="5494154" y="523325"/>
                </a:lnTo>
                <a:lnTo>
                  <a:pt x="5509660" y="484490"/>
                </a:lnTo>
                <a:lnTo>
                  <a:pt x="5510784" y="469900"/>
                </a:lnTo>
                <a:lnTo>
                  <a:pt x="5510537" y="87114"/>
                </a:lnTo>
                <a:lnTo>
                  <a:pt x="5498123" y="46807"/>
                </a:lnTo>
                <a:lnTo>
                  <a:pt x="5470229" y="16629"/>
                </a:lnTo>
                <a:lnTo>
                  <a:pt x="5431394" y="1123"/>
                </a:lnTo>
                <a:lnTo>
                  <a:pt x="54168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453" y="4608083"/>
            <a:ext cx="422211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80"/>
              </a:lnSpc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tá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dal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nem</a:t>
            </a:r>
            <a:r>
              <a:rPr sz="16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ism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gfele</a:t>
            </a: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ően</a:t>
            </a:r>
            <a:r>
              <a:rPr sz="16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 kön</a:t>
            </a:r>
            <a:r>
              <a:rPr sz="165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tá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112" y="5265420"/>
            <a:ext cx="5511165" cy="462280"/>
          </a:xfrm>
          <a:custGeom>
            <a:avLst/>
            <a:gdLst/>
            <a:ahLst/>
            <a:cxnLst/>
            <a:rect l="l" t="t" r="r" b="b"/>
            <a:pathLst>
              <a:path w="5511165" h="462279">
                <a:moveTo>
                  <a:pt x="5433822" y="0"/>
                </a:moveTo>
                <a:lnTo>
                  <a:pt x="68593" y="449"/>
                </a:lnTo>
                <a:lnTo>
                  <a:pt x="29940" y="16017"/>
                </a:lnTo>
                <a:lnTo>
                  <a:pt x="5293" y="48838"/>
                </a:lnTo>
                <a:lnTo>
                  <a:pt x="0" y="76962"/>
                </a:lnTo>
                <a:lnTo>
                  <a:pt x="449" y="393185"/>
                </a:lnTo>
                <a:lnTo>
                  <a:pt x="16029" y="431847"/>
                </a:lnTo>
                <a:lnTo>
                  <a:pt x="48853" y="456482"/>
                </a:lnTo>
                <a:lnTo>
                  <a:pt x="76962" y="461772"/>
                </a:lnTo>
                <a:lnTo>
                  <a:pt x="5442197" y="461322"/>
                </a:lnTo>
                <a:lnTo>
                  <a:pt x="5480859" y="445754"/>
                </a:lnTo>
                <a:lnTo>
                  <a:pt x="5505494" y="412933"/>
                </a:lnTo>
                <a:lnTo>
                  <a:pt x="5510784" y="384810"/>
                </a:lnTo>
                <a:lnTo>
                  <a:pt x="5510334" y="68586"/>
                </a:lnTo>
                <a:lnTo>
                  <a:pt x="5494766" y="29924"/>
                </a:lnTo>
                <a:lnTo>
                  <a:pt x="5461945" y="5289"/>
                </a:lnTo>
                <a:lnTo>
                  <a:pt x="543382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576" y="5381005"/>
            <a:ext cx="491045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használ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kikö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töztek</a:t>
            </a:r>
            <a:r>
              <a:rPr sz="16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 há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ózatr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ott</a:t>
            </a: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snek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4112" y="3031236"/>
            <a:ext cx="5511165" cy="565785"/>
          </a:xfrm>
          <a:custGeom>
            <a:avLst/>
            <a:gdLst/>
            <a:ahLst/>
            <a:cxnLst/>
            <a:rect l="l" t="t" r="r" b="b"/>
            <a:pathLst>
              <a:path w="5511165" h="565785">
                <a:moveTo>
                  <a:pt x="5416550" y="0"/>
                </a:moveTo>
                <a:lnTo>
                  <a:pt x="86960" y="276"/>
                </a:lnTo>
                <a:lnTo>
                  <a:pt x="46724" y="12829"/>
                </a:lnTo>
                <a:lnTo>
                  <a:pt x="16600" y="40793"/>
                </a:lnTo>
                <a:lnTo>
                  <a:pt x="1121" y="79645"/>
                </a:lnTo>
                <a:lnTo>
                  <a:pt x="0" y="94233"/>
                </a:lnTo>
                <a:lnTo>
                  <a:pt x="276" y="478446"/>
                </a:lnTo>
                <a:lnTo>
                  <a:pt x="12835" y="518691"/>
                </a:lnTo>
                <a:lnTo>
                  <a:pt x="40804" y="548810"/>
                </a:lnTo>
                <a:lnTo>
                  <a:pt x="79651" y="564283"/>
                </a:lnTo>
                <a:lnTo>
                  <a:pt x="94234" y="565403"/>
                </a:lnTo>
                <a:lnTo>
                  <a:pt x="5423826" y="565127"/>
                </a:lnTo>
                <a:lnTo>
                  <a:pt x="5464071" y="552574"/>
                </a:lnTo>
                <a:lnTo>
                  <a:pt x="5494190" y="524610"/>
                </a:lnTo>
                <a:lnTo>
                  <a:pt x="5509663" y="485758"/>
                </a:lnTo>
                <a:lnTo>
                  <a:pt x="5510784" y="471169"/>
                </a:lnTo>
                <a:lnTo>
                  <a:pt x="5510507" y="86957"/>
                </a:lnTo>
                <a:lnTo>
                  <a:pt x="5497954" y="46712"/>
                </a:lnTo>
                <a:lnTo>
                  <a:pt x="5469990" y="16593"/>
                </a:lnTo>
                <a:lnTo>
                  <a:pt x="5431138" y="1120"/>
                </a:lnTo>
                <a:lnTo>
                  <a:pt x="54165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9453" y="3084591"/>
            <a:ext cx="509587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irtuál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tér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és a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kön</a:t>
            </a:r>
            <a:r>
              <a:rPr sz="165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tár</a:t>
            </a:r>
            <a:r>
              <a:rPr sz="16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között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ncs</a:t>
            </a:r>
            <a:r>
              <a:rPr sz="16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gfele</a:t>
            </a: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ő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ts val="1880"/>
              </a:lnSpc>
            </a:pP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„</a:t>
            </a:r>
            <a:r>
              <a:rPr sz="165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5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90459" y="2438400"/>
            <a:ext cx="800100" cy="422275"/>
          </a:xfrm>
          <a:custGeom>
            <a:avLst/>
            <a:gdLst/>
            <a:ahLst/>
            <a:cxnLst/>
            <a:rect l="l" t="t" r="r" b="b"/>
            <a:pathLst>
              <a:path w="800100" h="422275">
                <a:moveTo>
                  <a:pt x="729742" y="0"/>
                </a:moveTo>
                <a:lnTo>
                  <a:pt x="58216" y="1043"/>
                </a:lnTo>
                <a:lnTo>
                  <a:pt x="21417" y="19806"/>
                </a:lnTo>
                <a:lnTo>
                  <a:pt x="1489" y="55887"/>
                </a:lnTo>
                <a:lnTo>
                  <a:pt x="0" y="70358"/>
                </a:lnTo>
                <a:lnTo>
                  <a:pt x="1043" y="363931"/>
                </a:lnTo>
                <a:lnTo>
                  <a:pt x="19806" y="400730"/>
                </a:lnTo>
                <a:lnTo>
                  <a:pt x="55887" y="420658"/>
                </a:lnTo>
                <a:lnTo>
                  <a:pt x="70358" y="422148"/>
                </a:lnTo>
                <a:lnTo>
                  <a:pt x="741883" y="421104"/>
                </a:lnTo>
                <a:lnTo>
                  <a:pt x="778682" y="402341"/>
                </a:lnTo>
                <a:lnTo>
                  <a:pt x="798610" y="366260"/>
                </a:lnTo>
                <a:lnTo>
                  <a:pt x="800100" y="351789"/>
                </a:lnTo>
                <a:lnTo>
                  <a:pt x="799056" y="58216"/>
                </a:lnTo>
                <a:lnTo>
                  <a:pt x="780293" y="21417"/>
                </a:lnTo>
                <a:lnTo>
                  <a:pt x="744212" y="1489"/>
                </a:lnTo>
                <a:lnTo>
                  <a:pt x="729742" y="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83500" y="2522028"/>
            <a:ext cx="415925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300" dirty="0">
                <a:solidFill>
                  <a:srgbClr val="4A4A4A"/>
                </a:solidFill>
                <a:latin typeface="Arial"/>
                <a:cs typeface="Arial"/>
              </a:rPr>
              <a:t>2001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8971" y="2464308"/>
            <a:ext cx="1268095" cy="403860"/>
          </a:xfrm>
          <a:custGeom>
            <a:avLst/>
            <a:gdLst/>
            <a:ahLst/>
            <a:cxnLst/>
            <a:rect l="l" t="t" r="r" b="b"/>
            <a:pathLst>
              <a:path w="1268095" h="403860">
                <a:moveTo>
                  <a:pt x="1200657" y="0"/>
                </a:moveTo>
                <a:lnTo>
                  <a:pt x="60032" y="387"/>
                </a:lnTo>
                <a:lnTo>
                  <a:pt x="22222" y="17305"/>
                </a:lnTo>
                <a:lnTo>
                  <a:pt x="1552" y="52850"/>
                </a:lnTo>
                <a:lnTo>
                  <a:pt x="0" y="67309"/>
                </a:lnTo>
                <a:lnTo>
                  <a:pt x="387" y="343827"/>
                </a:lnTo>
                <a:lnTo>
                  <a:pt x="17305" y="381637"/>
                </a:lnTo>
                <a:lnTo>
                  <a:pt x="52850" y="402307"/>
                </a:lnTo>
                <a:lnTo>
                  <a:pt x="67309" y="403859"/>
                </a:lnTo>
                <a:lnTo>
                  <a:pt x="1207935" y="403472"/>
                </a:lnTo>
                <a:lnTo>
                  <a:pt x="1245745" y="386554"/>
                </a:lnTo>
                <a:lnTo>
                  <a:pt x="1266415" y="351009"/>
                </a:lnTo>
                <a:lnTo>
                  <a:pt x="1267968" y="336550"/>
                </a:lnTo>
                <a:lnTo>
                  <a:pt x="1267580" y="60032"/>
                </a:lnTo>
                <a:lnTo>
                  <a:pt x="1250662" y="22222"/>
                </a:lnTo>
                <a:lnTo>
                  <a:pt x="1215117" y="1552"/>
                </a:lnTo>
                <a:lnTo>
                  <a:pt x="1200657" y="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32011" y="2538157"/>
            <a:ext cx="883285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95" dirty="0">
                <a:solidFill>
                  <a:srgbClr val="4A4A4A"/>
                </a:solidFill>
                <a:latin typeface="Arial"/>
                <a:cs typeface="Arial"/>
              </a:rPr>
              <a:t>2</a:t>
            </a:r>
            <a:r>
              <a:rPr sz="1900" spc="-300" dirty="0">
                <a:solidFill>
                  <a:srgbClr val="4A4A4A"/>
                </a:solidFill>
                <a:latin typeface="Arial"/>
                <a:cs typeface="Arial"/>
              </a:rPr>
              <a:t>0</a:t>
            </a:r>
            <a:r>
              <a:rPr sz="1900" spc="-295" dirty="0">
                <a:solidFill>
                  <a:srgbClr val="4A4A4A"/>
                </a:solidFill>
                <a:latin typeface="Arial"/>
                <a:cs typeface="Arial"/>
              </a:rPr>
              <a:t>0</a:t>
            </a:r>
            <a:r>
              <a:rPr sz="1900" spc="-300" dirty="0">
                <a:solidFill>
                  <a:srgbClr val="4A4A4A"/>
                </a:solidFill>
                <a:latin typeface="Arial"/>
                <a:cs typeface="Arial"/>
              </a:rPr>
              <a:t>6</a:t>
            </a:r>
            <a:r>
              <a:rPr sz="1900" spc="-245" dirty="0">
                <a:solidFill>
                  <a:srgbClr val="4A4A4A"/>
                </a:solidFill>
                <a:latin typeface="Arial"/>
                <a:cs typeface="Arial"/>
              </a:rPr>
              <a:t>,</a:t>
            </a:r>
            <a:r>
              <a:rPr sz="1900" spc="-2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295" dirty="0">
                <a:solidFill>
                  <a:srgbClr val="4A4A4A"/>
                </a:solidFill>
                <a:latin typeface="Arial"/>
                <a:cs typeface="Arial"/>
              </a:rPr>
              <a:t>2</a:t>
            </a:r>
            <a:r>
              <a:rPr sz="1900" spc="-300" dirty="0">
                <a:solidFill>
                  <a:srgbClr val="4A4A4A"/>
                </a:solidFill>
                <a:latin typeface="Arial"/>
                <a:cs typeface="Arial"/>
              </a:rPr>
              <a:t>0</a:t>
            </a:r>
            <a:r>
              <a:rPr sz="1900" spc="-295" dirty="0">
                <a:solidFill>
                  <a:srgbClr val="4A4A4A"/>
                </a:solidFill>
                <a:latin typeface="Arial"/>
                <a:cs typeface="Arial"/>
              </a:rPr>
              <a:t>09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73496" y="3808476"/>
            <a:ext cx="1353820" cy="330835"/>
          </a:xfrm>
          <a:custGeom>
            <a:avLst/>
            <a:gdLst/>
            <a:ahLst/>
            <a:cxnLst/>
            <a:rect l="l" t="t" r="r" b="b"/>
            <a:pathLst>
              <a:path w="1353820" h="330835">
                <a:moveTo>
                  <a:pt x="1298194" y="0"/>
                </a:moveTo>
                <a:lnTo>
                  <a:pt x="53075" y="36"/>
                </a:lnTo>
                <a:lnTo>
                  <a:pt x="15463" y="16805"/>
                </a:lnTo>
                <a:lnTo>
                  <a:pt x="0" y="55117"/>
                </a:lnTo>
                <a:lnTo>
                  <a:pt x="36" y="277632"/>
                </a:lnTo>
                <a:lnTo>
                  <a:pt x="16805" y="315244"/>
                </a:lnTo>
                <a:lnTo>
                  <a:pt x="55117" y="330708"/>
                </a:lnTo>
                <a:lnTo>
                  <a:pt x="1300236" y="330671"/>
                </a:lnTo>
                <a:lnTo>
                  <a:pt x="1337848" y="313902"/>
                </a:lnTo>
                <a:lnTo>
                  <a:pt x="1353311" y="275589"/>
                </a:lnTo>
                <a:lnTo>
                  <a:pt x="1353275" y="53075"/>
                </a:lnTo>
                <a:lnTo>
                  <a:pt x="1336506" y="15463"/>
                </a:lnTo>
                <a:lnTo>
                  <a:pt x="1298194" y="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19621" y="3846892"/>
            <a:ext cx="863600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300" dirty="0">
                <a:solidFill>
                  <a:srgbClr val="4A4A4A"/>
                </a:solidFill>
                <a:latin typeface="Arial"/>
                <a:cs typeface="Arial"/>
              </a:rPr>
              <a:t>2007</a:t>
            </a:r>
            <a:r>
              <a:rPr sz="1900" spc="-185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r>
              <a:rPr sz="1900" spc="-300" dirty="0">
                <a:solidFill>
                  <a:srgbClr val="4A4A4A"/>
                </a:solidFill>
                <a:latin typeface="Arial"/>
                <a:cs typeface="Arial"/>
              </a:rPr>
              <a:t>2011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88735" y="4422648"/>
            <a:ext cx="741045" cy="789940"/>
          </a:xfrm>
          <a:custGeom>
            <a:avLst/>
            <a:gdLst/>
            <a:ahLst/>
            <a:cxnLst/>
            <a:rect l="l" t="t" r="r" b="b"/>
            <a:pathLst>
              <a:path w="741045" h="789939">
                <a:moveTo>
                  <a:pt x="617219" y="0"/>
                </a:moveTo>
                <a:lnTo>
                  <a:pt x="112459" y="481"/>
                </a:lnTo>
                <a:lnTo>
                  <a:pt x="71428" y="11453"/>
                </a:lnTo>
                <a:lnTo>
                  <a:pt x="37393" y="34918"/>
                </a:lnTo>
                <a:lnTo>
                  <a:pt x="12991" y="68240"/>
                </a:lnTo>
                <a:lnTo>
                  <a:pt x="860" y="108782"/>
                </a:lnTo>
                <a:lnTo>
                  <a:pt x="0" y="123444"/>
                </a:lnTo>
                <a:lnTo>
                  <a:pt x="481" y="676972"/>
                </a:lnTo>
                <a:lnTo>
                  <a:pt x="11453" y="718003"/>
                </a:lnTo>
                <a:lnTo>
                  <a:pt x="34918" y="752038"/>
                </a:lnTo>
                <a:lnTo>
                  <a:pt x="68240" y="776440"/>
                </a:lnTo>
                <a:lnTo>
                  <a:pt x="108782" y="788571"/>
                </a:lnTo>
                <a:lnTo>
                  <a:pt x="123443" y="789432"/>
                </a:lnTo>
                <a:lnTo>
                  <a:pt x="628204" y="788950"/>
                </a:lnTo>
                <a:lnTo>
                  <a:pt x="669235" y="777978"/>
                </a:lnTo>
                <a:lnTo>
                  <a:pt x="703270" y="754513"/>
                </a:lnTo>
                <a:lnTo>
                  <a:pt x="727672" y="721191"/>
                </a:lnTo>
                <a:lnTo>
                  <a:pt x="739803" y="680649"/>
                </a:lnTo>
                <a:lnTo>
                  <a:pt x="740663" y="665988"/>
                </a:lnTo>
                <a:lnTo>
                  <a:pt x="740182" y="112459"/>
                </a:lnTo>
                <a:lnTo>
                  <a:pt x="729210" y="71428"/>
                </a:lnTo>
                <a:lnTo>
                  <a:pt x="705745" y="37393"/>
                </a:lnTo>
                <a:lnTo>
                  <a:pt x="672423" y="12991"/>
                </a:lnTo>
                <a:lnTo>
                  <a:pt x="631881" y="860"/>
                </a:lnTo>
                <a:lnTo>
                  <a:pt x="617219" y="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23864" y="4689664"/>
            <a:ext cx="473709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300" dirty="0">
                <a:solidFill>
                  <a:srgbClr val="4A4A4A"/>
                </a:solidFill>
                <a:latin typeface="Arial"/>
                <a:cs typeface="Arial"/>
              </a:rPr>
              <a:t>201</a:t>
            </a:r>
            <a:r>
              <a:rPr sz="1900" spc="-295" dirty="0">
                <a:solidFill>
                  <a:srgbClr val="4A4A4A"/>
                </a:solidFill>
                <a:latin typeface="Arial"/>
                <a:cs typeface="Arial"/>
              </a:rPr>
              <a:t>2</a:t>
            </a:r>
            <a:r>
              <a:rPr sz="1900" spc="-185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400" y="3794760"/>
            <a:ext cx="5511165" cy="563880"/>
          </a:xfrm>
          <a:custGeom>
            <a:avLst/>
            <a:gdLst/>
            <a:ahLst/>
            <a:cxnLst/>
            <a:rect l="l" t="t" r="r" b="b"/>
            <a:pathLst>
              <a:path w="5511165" h="563879">
                <a:moveTo>
                  <a:pt x="5416804" y="0"/>
                </a:moveTo>
                <a:lnTo>
                  <a:pt x="87119" y="246"/>
                </a:lnTo>
                <a:lnTo>
                  <a:pt x="46824" y="12660"/>
                </a:lnTo>
                <a:lnTo>
                  <a:pt x="16639" y="40554"/>
                </a:lnTo>
                <a:lnTo>
                  <a:pt x="1124" y="79389"/>
                </a:lnTo>
                <a:lnTo>
                  <a:pt x="0" y="93979"/>
                </a:lnTo>
                <a:lnTo>
                  <a:pt x="246" y="476765"/>
                </a:lnTo>
                <a:lnTo>
                  <a:pt x="12668" y="517072"/>
                </a:lnTo>
                <a:lnTo>
                  <a:pt x="40571" y="547250"/>
                </a:lnTo>
                <a:lnTo>
                  <a:pt x="79398" y="562756"/>
                </a:lnTo>
                <a:lnTo>
                  <a:pt x="93979" y="563879"/>
                </a:lnTo>
                <a:lnTo>
                  <a:pt x="5423669" y="563633"/>
                </a:lnTo>
                <a:lnTo>
                  <a:pt x="5463976" y="551219"/>
                </a:lnTo>
                <a:lnTo>
                  <a:pt x="5494154" y="523325"/>
                </a:lnTo>
                <a:lnTo>
                  <a:pt x="5509660" y="484490"/>
                </a:lnTo>
                <a:lnTo>
                  <a:pt x="5510784" y="469900"/>
                </a:lnTo>
                <a:lnTo>
                  <a:pt x="5510537" y="87114"/>
                </a:lnTo>
                <a:lnTo>
                  <a:pt x="5498123" y="46807"/>
                </a:lnTo>
                <a:lnTo>
                  <a:pt x="5470229" y="16629"/>
                </a:lnTo>
                <a:lnTo>
                  <a:pt x="5431394" y="1123"/>
                </a:lnTo>
                <a:lnTo>
                  <a:pt x="54168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8046" y="3847226"/>
            <a:ext cx="5344160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kön</a:t>
            </a:r>
            <a:r>
              <a:rPr sz="165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tá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16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oz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16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5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ű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én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ük</a:t>
            </a:r>
            <a:r>
              <a:rPr sz="16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ts val="1880"/>
              </a:lnSpc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adataik</a:t>
            </a:r>
            <a:r>
              <a:rPr sz="16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szí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5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aláért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43778" y="1133094"/>
            <a:ext cx="4215765" cy="943610"/>
          </a:xfrm>
          <a:custGeom>
            <a:avLst/>
            <a:gdLst/>
            <a:ahLst/>
            <a:cxnLst/>
            <a:rect l="l" t="t" r="r" b="b"/>
            <a:pathLst>
              <a:path w="4215765" h="943610">
                <a:moveTo>
                  <a:pt x="0" y="157225"/>
                </a:moveTo>
                <a:lnTo>
                  <a:pt x="5926" y="114296"/>
                </a:lnTo>
                <a:lnTo>
                  <a:pt x="22622" y="75900"/>
                </a:lnTo>
                <a:lnTo>
                  <a:pt x="48461" y="43664"/>
                </a:lnTo>
                <a:lnTo>
                  <a:pt x="81819" y="19213"/>
                </a:lnTo>
                <a:lnTo>
                  <a:pt x="121069" y="4172"/>
                </a:lnTo>
                <a:lnTo>
                  <a:pt x="4058157" y="0"/>
                </a:lnTo>
                <a:lnTo>
                  <a:pt x="4072871" y="678"/>
                </a:lnTo>
                <a:lnTo>
                  <a:pt x="4114470" y="10375"/>
                </a:lnTo>
                <a:lnTo>
                  <a:pt x="4150993" y="30299"/>
                </a:lnTo>
                <a:lnTo>
                  <a:pt x="4180814" y="58825"/>
                </a:lnTo>
                <a:lnTo>
                  <a:pt x="4202309" y="94328"/>
                </a:lnTo>
                <a:lnTo>
                  <a:pt x="4213852" y="135181"/>
                </a:lnTo>
                <a:lnTo>
                  <a:pt x="4215383" y="786130"/>
                </a:lnTo>
                <a:lnTo>
                  <a:pt x="4214705" y="800843"/>
                </a:lnTo>
                <a:lnTo>
                  <a:pt x="4205008" y="842442"/>
                </a:lnTo>
                <a:lnTo>
                  <a:pt x="4185084" y="878965"/>
                </a:lnTo>
                <a:lnTo>
                  <a:pt x="4156558" y="908786"/>
                </a:lnTo>
                <a:lnTo>
                  <a:pt x="4121055" y="930281"/>
                </a:lnTo>
                <a:lnTo>
                  <a:pt x="4080202" y="941824"/>
                </a:lnTo>
                <a:lnTo>
                  <a:pt x="157225" y="943356"/>
                </a:lnTo>
                <a:lnTo>
                  <a:pt x="142512" y="942677"/>
                </a:lnTo>
                <a:lnTo>
                  <a:pt x="100913" y="932980"/>
                </a:lnTo>
                <a:lnTo>
                  <a:pt x="64390" y="913056"/>
                </a:lnTo>
                <a:lnTo>
                  <a:pt x="34569" y="884530"/>
                </a:lnTo>
                <a:lnTo>
                  <a:pt x="13074" y="849027"/>
                </a:lnTo>
                <a:lnTo>
                  <a:pt x="1531" y="808174"/>
                </a:lnTo>
                <a:lnTo>
                  <a:pt x="0" y="157225"/>
                </a:lnTo>
                <a:close/>
              </a:path>
            </a:pathLst>
          </a:custGeom>
          <a:ln w="25908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82640" y="2392680"/>
            <a:ext cx="1488947" cy="992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78067" y="2388108"/>
            <a:ext cx="1498600" cy="1001394"/>
          </a:xfrm>
          <a:custGeom>
            <a:avLst/>
            <a:gdLst/>
            <a:ahLst/>
            <a:cxnLst/>
            <a:rect l="l" t="t" r="r" b="b"/>
            <a:pathLst>
              <a:path w="1498600" h="1001395">
                <a:moveTo>
                  <a:pt x="0" y="1001267"/>
                </a:moveTo>
                <a:lnTo>
                  <a:pt x="1498091" y="1001267"/>
                </a:lnTo>
                <a:lnTo>
                  <a:pt x="1498091" y="0"/>
                </a:lnTo>
                <a:lnTo>
                  <a:pt x="0" y="0"/>
                </a:lnTo>
                <a:lnTo>
                  <a:pt x="0" y="1001267"/>
                </a:lnTo>
                <a:close/>
              </a:path>
            </a:pathLst>
          </a:custGeom>
          <a:ln w="9144">
            <a:solidFill>
              <a:srgbClr val="FF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4764" y="4556760"/>
            <a:ext cx="3074035" cy="582295"/>
          </a:xfrm>
          <a:custGeom>
            <a:avLst/>
            <a:gdLst/>
            <a:ahLst/>
            <a:cxnLst/>
            <a:rect l="l" t="t" r="r" b="b"/>
            <a:pathLst>
              <a:path w="3074034" h="582295">
                <a:moveTo>
                  <a:pt x="2976879" y="0"/>
                </a:moveTo>
                <a:lnTo>
                  <a:pt x="85237" y="708"/>
                </a:lnTo>
                <a:lnTo>
                  <a:pt x="45644" y="14703"/>
                </a:lnTo>
                <a:lnTo>
                  <a:pt x="16170" y="43370"/>
                </a:lnTo>
                <a:lnTo>
                  <a:pt x="1089" y="82434"/>
                </a:lnTo>
                <a:lnTo>
                  <a:pt x="0" y="97027"/>
                </a:lnTo>
                <a:lnTo>
                  <a:pt x="708" y="496930"/>
                </a:lnTo>
                <a:lnTo>
                  <a:pt x="14703" y="536523"/>
                </a:lnTo>
                <a:lnTo>
                  <a:pt x="43370" y="565997"/>
                </a:lnTo>
                <a:lnTo>
                  <a:pt x="82434" y="581078"/>
                </a:lnTo>
                <a:lnTo>
                  <a:pt x="97027" y="582167"/>
                </a:lnTo>
                <a:lnTo>
                  <a:pt x="2988670" y="581459"/>
                </a:lnTo>
                <a:lnTo>
                  <a:pt x="3028263" y="567464"/>
                </a:lnTo>
                <a:lnTo>
                  <a:pt x="3057737" y="538797"/>
                </a:lnTo>
                <a:lnTo>
                  <a:pt x="3072818" y="499733"/>
                </a:lnTo>
                <a:lnTo>
                  <a:pt x="3073907" y="485139"/>
                </a:lnTo>
                <a:lnTo>
                  <a:pt x="3073199" y="85237"/>
                </a:lnTo>
                <a:lnTo>
                  <a:pt x="3059204" y="45644"/>
                </a:lnTo>
                <a:lnTo>
                  <a:pt x="3030537" y="16170"/>
                </a:lnTo>
                <a:lnTo>
                  <a:pt x="2991473" y="1089"/>
                </a:lnTo>
                <a:lnTo>
                  <a:pt x="2976879" y="0"/>
                </a:lnTo>
                <a:close/>
              </a:path>
            </a:pathLst>
          </a:custGeom>
          <a:solidFill>
            <a:srgbClr val="FF9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37119" y="3747516"/>
            <a:ext cx="2540635" cy="504825"/>
          </a:xfrm>
          <a:custGeom>
            <a:avLst/>
            <a:gdLst/>
            <a:ahLst/>
            <a:cxnLst/>
            <a:rect l="l" t="t" r="r" b="b"/>
            <a:pathLst>
              <a:path w="2540634" h="504825">
                <a:moveTo>
                  <a:pt x="2456433" y="0"/>
                </a:moveTo>
                <a:lnTo>
                  <a:pt x="78722" y="167"/>
                </a:lnTo>
                <a:lnTo>
                  <a:pt x="38765" y="13214"/>
                </a:lnTo>
                <a:lnTo>
                  <a:pt x="10635" y="43072"/>
                </a:lnTo>
                <a:lnTo>
                  <a:pt x="0" y="84074"/>
                </a:lnTo>
                <a:lnTo>
                  <a:pt x="167" y="425721"/>
                </a:lnTo>
                <a:lnTo>
                  <a:pt x="13214" y="465678"/>
                </a:lnTo>
                <a:lnTo>
                  <a:pt x="43072" y="493808"/>
                </a:lnTo>
                <a:lnTo>
                  <a:pt x="84074" y="504444"/>
                </a:lnTo>
                <a:lnTo>
                  <a:pt x="2461785" y="504276"/>
                </a:lnTo>
                <a:lnTo>
                  <a:pt x="2501742" y="491229"/>
                </a:lnTo>
                <a:lnTo>
                  <a:pt x="2529872" y="461371"/>
                </a:lnTo>
                <a:lnTo>
                  <a:pt x="2540507" y="420370"/>
                </a:lnTo>
                <a:lnTo>
                  <a:pt x="2540340" y="78722"/>
                </a:lnTo>
                <a:lnTo>
                  <a:pt x="2527293" y="38765"/>
                </a:lnTo>
                <a:lnTo>
                  <a:pt x="2497435" y="10635"/>
                </a:lnTo>
                <a:lnTo>
                  <a:pt x="2456433" y="0"/>
                </a:lnTo>
                <a:close/>
              </a:path>
            </a:pathLst>
          </a:custGeom>
          <a:solidFill>
            <a:srgbClr val="FF9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91170" y="3170047"/>
            <a:ext cx="2174240" cy="113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sz="1600" spc="-95" dirty="0">
                <a:solidFill>
                  <a:srgbClr val="4A4A4A"/>
                </a:solidFill>
                <a:latin typeface="Calibri"/>
                <a:cs typeface="Calibri"/>
              </a:rPr>
              <a:t>W</a:t>
            </a:r>
            <a:r>
              <a:rPr sz="1600" spc="-15" dirty="0">
                <a:solidFill>
                  <a:srgbClr val="4A4A4A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4A4A4A"/>
                </a:solidFill>
                <a:latin typeface="Calibri"/>
                <a:cs typeface="Calibri"/>
              </a:rPr>
              <a:t>ld</a:t>
            </a:r>
            <a:r>
              <a:rPr sz="1600" spc="2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A4A4A"/>
                </a:solidFill>
                <a:latin typeface="Calibri"/>
                <a:cs typeface="Calibri"/>
              </a:rPr>
              <a:t>Wide</a:t>
            </a:r>
            <a:r>
              <a:rPr sz="1600" spc="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4A4A4A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4A4A4A"/>
                </a:solidFill>
                <a:latin typeface="Calibri"/>
                <a:cs typeface="Calibri"/>
              </a:rPr>
              <a:t>eb</a:t>
            </a:r>
            <a:r>
              <a:rPr sz="1600" spc="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A4A4A"/>
                </a:solidFill>
                <a:latin typeface="Calibri"/>
                <a:cs typeface="Calibri"/>
              </a:rPr>
              <a:t>i</a:t>
            </a:r>
            <a:r>
              <a:rPr sz="1600" spc="-35" dirty="0">
                <a:solidFill>
                  <a:srgbClr val="4A4A4A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4A4A4A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4A4A4A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4A4A4A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4A4A4A"/>
                </a:solidFill>
                <a:latin typeface="Calibri"/>
                <a:cs typeface="Calibri"/>
              </a:rPr>
              <a:t>or T</a:t>
            </a:r>
            <a:r>
              <a:rPr sz="1600" dirty="0">
                <a:solidFill>
                  <a:srgbClr val="4A4A4A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4A4A4A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A4A4A"/>
                </a:solidFill>
                <a:latin typeface="Calibri"/>
                <a:cs typeface="Calibri"/>
              </a:rPr>
              <a:t>B</a:t>
            </a:r>
            <a:r>
              <a:rPr sz="1600" spc="-20" dirty="0">
                <a:solidFill>
                  <a:srgbClr val="4A4A4A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4A4A4A"/>
                </a:solidFill>
                <a:latin typeface="Calibri"/>
                <a:cs typeface="Calibri"/>
              </a:rPr>
              <a:t>rne</a:t>
            </a:r>
            <a:r>
              <a:rPr sz="1600" spc="-40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4A4A4A"/>
                </a:solidFill>
                <a:latin typeface="Calibri"/>
                <a:cs typeface="Calibri"/>
              </a:rPr>
              <a:t>s-L</a:t>
            </a:r>
            <a:r>
              <a:rPr sz="1600" spc="-32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600" spc="-33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150" spc="-590" dirty="0">
                <a:solidFill>
                  <a:srgbClr val="4A4A4A"/>
                </a:solidFill>
                <a:latin typeface="Arial"/>
                <a:cs typeface="Arial"/>
              </a:rPr>
              <a:t>…</a:t>
            </a:r>
            <a:endParaRPr sz="1150">
              <a:latin typeface="Arial"/>
              <a:cs typeface="Arial"/>
            </a:endParaRPr>
          </a:p>
          <a:p>
            <a:pPr marL="551180" marR="19050" indent="-462280">
              <a:lnSpc>
                <a:spcPct val="100499"/>
              </a:lnSpc>
              <a:spcBef>
                <a:spcPts val="750"/>
              </a:spcBef>
            </a:pPr>
            <a:r>
              <a:rPr sz="1900" spc="-35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ö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n</a:t>
            </a:r>
            <a:r>
              <a:rPr sz="1900" spc="5" dirty="0">
                <a:solidFill>
                  <a:srgbClr val="4A4A4A"/>
                </a:solidFill>
                <a:latin typeface="Calibri"/>
                <a:cs typeface="Calibri"/>
              </a:rPr>
              <a:t>y</a:t>
            </a:r>
            <a:r>
              <a:rPr sz="1900" spc="10" dirty="0">
                <a:solidFill>
                  <a:srgbClr val="4A4A4A"/>
                </a:solidFill>
                <a:latin typeface="Calibri"/>
                <a:cs typeface="Calibri"/>
              </a:rPr>
              <a:t>v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á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i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li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n</a:t>
            </a:r>
            <a:r>
              <a:rPr sz="1900" spc="-65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ed d</a:t>
            </a:r>
            <a:r>
              <a:rPr sz="1900" spc="-15" dirty="0">
                <a:solidFill>
                  <a:srgbClr val="4A4A4A"/>
                </a:solidFill>
                <a:latin typeface="Calibri"/>
                <a:cs typeface="Calibri"/>
              </a:rPr>
              <a:t>a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a </a:t>
            </a:r>
            <a:r>
              <a:rPr sz="1900" spc="-45" dirty="0">
                <a:solidFill>
                  <a:srgbClr val="4A4A4A"/>
                </a:solidFill>
                <a:latin typeface="Calibri"/>
                <a:cs typeface="Calibri"/>
              </a:rPr>
              <a:t>f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ej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l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e</a:t>
            </a:r>
            <a:r>
              <a:rPr sz="1900" spc="-20" dirty="0">
                <a:solidFill>
                  <a:srgbClr val="4A4A4A"/>
                </a:solidFill>
                <a:latin typeface="Calibri"/>
                <a:cs typeface="Calibri"/>
              </a:rPr>
              <a:t>s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z</a:t>
            </a:r>
            <a:r>
              <a:rPr sz="1900" spc="-25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és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e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87541" y="1247282"/>
            <a:ext cx="392811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</a:pP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Szem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ntik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u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165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b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,</a:t>
            </a:r>
            <a:r>
              <a:rPr sz="165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szem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ntik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u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s a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ats</a:t>
            </a:r>
            <a:r>
              <a:rPr sz="1650" spc="-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ruktúr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k,</a:t>
            </a:r>
            <a:r>
              <a:rPr sz="165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atmo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k,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open</a:t>
            </a:r>
            <a:r>
              <a:rPr sz="165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nk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d d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ta,</a:t>
            </a:r>
            <a:r>
              <a:rPr sz="165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ka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p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cso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ati</a:t>
            </a:r>
            <a:r>
              <a:rPr sz="165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650" spc="5" dirty="0">
                <a:solidFill>
                  <a:srgbClr val="E10074"/>
                </a:solidFill>
                <a:latin typeface="Arial"/>
                <a:cs typeface="Arial"/>
              </a:rPr>
              <a:t>ó</a:t>
            </a:r>
            <a:r>
              <a:rPr sz="1650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88735" y="5337048"/>
            <a:ext cx="4060190" cy="527685"/>
          </a:xfrm>
          <a:custGeom>
            <a:avLst/>
            <a:gdLst/>
            <a:ahLst/>
            <a:cxnLst/>
            <a:rect l="l" t="t" r="r" b="b"/>
            <a:pathLst>
              <a:path w="4060190" h="527685">
                <a:moveTo>
                  <a:pt x="3972052" y="0"/>
                </a:moveTo>
                <a:lnTo>
                  <a:pt x="76382" y="746"/>
                </a:lnTo>
                <a:lnTo>
                  <a:pt x="37430" y="15929"/>
                </a:lnTo>
                <a:lnTo>
                  <a:pt x="10228" y="46716"/>
                </a:lnTo>
                <a:lnTo>
                  <a:pt x="0" y="87884"/>
                </a:lnTo>
                <a:lnTo>
                  <a:pt x="746" y="450921"/>
                </a:lnTo>
                <a:lnTo>
                  <a:pt x="15929" y="489873"/>
                </a:lnTo>
                <a:lnTo>
                  <a:pt x="46716" y="517075"/>
                </a:lnTo>
                <a:lnTo>
                  <a:pt x="87884" y="527304"/>
                </a:lnTo>
                <a:lnTo>
                  <a:pt x="3983553" y="526557"/>
                </a:lnTo>
                <a:lnTo>
                  <a:pt x="4022505" y="511374"/>
                </a:lnTo>
                <a:lnTo>
                  <a:pt x="4049707" y="480587"/>
                </a:lnTo>
                <a:lnTo>
                  <a:pt x="4059936" y="439420"/>
                </a:lnTo>
                <a:lnTo>
                  <a:pt x="4059189" y="76382"/>
                </a:lnTo>
                <a:lnTo>
                  <a:pt x="4044006" y="37430"/>
                </a:lnTo>
                <a:lnTo>
                  <a:pt x="4013219" y="10228"/>
                </a:lnTo>
                <a:lnTo>
                  <a:pt x="3972052" y="0"/>
                </a:lnTo>
                <a:close/>
              </a:path>
            </a:pathLst>
          </a:custGeom>
          <a:solidFill>
            <a:srgbClr val="FF9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6159" y="5343296"/>
            <a:ext cx="9606280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4110">
              <a:lnSpc>
                <a:spcPct val="100000"/>
              </a:lnSpc>
            </a:pPr>
            <a:r>
              <a:rPr sz="1900" spc="-35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ö</a:t>
            </a:r>
            <a:r>
              <a:rPr sz="1900" spc="-35" dirty="0">
                <a:solidFill>
                  <a:srgbClr val="4A4A4A"/>
                </a:solidFill>
                <a:latin typeface="Calibri"/>
                <a:cs typeface="Calibri"/>
              </a:rPr>
              <a:t>n</a:t>
            </a:r>
            <a:r>
              <a:rPr sz="1900" spc="5" dirty="0">
                <a:solidFill>
                  <a:srgbClr val="4A4A4A"/>
                </a:solidFill>
                <a:latin typeface="Calibri"/>
                <a:cs typeface="Calibri"/>
              </a:rPr>
              <a:t>y</a:t>
            </a:r>
            <a:r>
              <a:rPr sz="1900" spc="10" dirty="0">
                <a:solidFill>
                  <a:srgbClr val="4A4A4A"/>
                </a:solidFill>
                <a:latin typeface="Calibri"/>
                <a:cs typeface="Calibri"/>
              </a:rPr>
              <a:t>v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á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i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li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n</a:t>
            </a:r>
            <a:r>
              <a:rPr sz="1900" spc="-65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ed</a:t>
            </a:r>
            <a:r>
              <a:rPr sz="1900" spc="-5" dirty="0">
                <a:solidFill>
                  <a:srgbClr val="4A4A4A"/>
                </a:solidFill>
                <a:latin typeface="Calibri"/>
                <a:cs typeface="Calibri"/>
              </a:rPr>
              <a:t> d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a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a</a:t>
            </a:r>
            <a:r>
              <a:rPr sz="1900" spc="-2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é</a:t>
            </a:r>
            <a:r>
              <a:rPr sz="1900" spc="-65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,</a:t>
            </a:r>
            <a:endParaRPr sz="1900">
              <a:latin typeface="Calibri"/>
              <a:cs typeface="Calibri"/>
            </a:endParaRPr>
          </a:p>
          <a:p>
            <a:pPr marL="12700" indent="6805295">
              <a:lnSpc>
                <a:spcPct val="100000"/>
              </a:lnSpc>
              <a:spcBef>
                <a:spcPts val="10"/>
              </a:spcBef>
            </a:pPr>
            <a:r>
              <a:rPr sz="1900" spc="-65" dirty="0">
                <a:solidFill>
                  <a:srgbClr val="4A4A4A"/>
                </a:solidFill>
                <a:latin typeface="Calibri"/>
                <a:cs typeface="Calibri"/>
              </a:rPr>
              <a:t>k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ö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n</a:t>
            </a:r>
            <a:r>
              <a:rPr sz="1900" spc="5" dirty="0">
                <a:solidFill>
                  <a:srgbClr val="4A4A4A"/>
                </a:solidFill>
                <a:latin typeface="Calibri"/>
                <a:cs typeface="Calibri"/>
              </a:rPr>
              <a:t>y</a:t>
            </a:r>
            <a:r>
              <a:rPr sz="1900" spc="10" dirty="0">
                <a:solidFill>
                  <a:srgbClr val="4A4A4A"/>
                </a:solidFill>
                <a:latin typeface="Calibri"/>
                <a:cs typeface="Calibri"/>
              </a:rPr>
              <a:t>v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á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i</a:t>
            </a:r>
            <a:r>
              <a:rPr sz="1900" spc="-2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tu</a:t>
            </a:r>
            <a:r>
              <a:rPr sz="1900" spc="5" dirty="0">
                <a:solidFill>
                  <a:srgbClr val="4A4A4A"/>
                </a:solidFill>
                <a:latin typeface="Calibri"/>
                <a:cs typeface="Calibri"/>
              </a:rPr>
              <a:t>d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ásg</a:t>
            </a:r>
            <a:r>
              <a:rPr sz="1900" spc="-45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4A4A4A"/>
                </a:solidFill>
                <a:latin typeface="Calibri"/>
                <a:cs typeface="Calibri"/>
              </a:rPr>
              <a:t>á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f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300" b="1" spc="-17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eg</a:t>
            </a:r>
            <a:r>
              <a:rPr sz="2300" b="1" spc="-4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ük</a:t>
            </a:r>
            <a:r>
              <a:rPr sz="2300" b="1" spc="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kön</a:t>
            </a:r>
            <a:r>
              <a:rPr sz="2300" b="1" spc="-4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vt</a:t>
            </a:r>
            <a:r>
              <a:rPr sz="2300" b="1" spc="-1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rainkat</a:t>
            </a:r>
            <a:r>
              <a:rPr sz="2300" b="1" spc="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felf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dezhetővé</a:t>
            </a:r>
            <a:r>
              <a:rPr sz="23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a </a:t>
            </a:r>
            <a:r>
              <a:rPr sz="2300" b="1" spc="30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eben</a:t>
            </a:r>
            <a:r>
              <a:rPr sz="2300" b="1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–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kön</a:t>
            </a:r>
            <a:r>
              <a:rPr sz="2300" b="1" spc="-4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vt</a:t>
            </a:r>
            <a:r>
              <a:rPr sz="2300" b="1" spc="-1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ri</a:t>
            </a:r>
            <a:r>
              <a:rPr sz="2300" b="1" spc="5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tudá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gráf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51929" y="4589653"/>
            <a:ext cx="272034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7595" marR="5080" indent="-1065530">
              <a:lnSpc>
                <a:spcPct val="100499"/>
              </a:lnSpc>
            </a:pP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Google</a:t>
            </a:r>
            <a:r>
              <a:rPr sz="1900" spc="-2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A4A4A"/>
                </a:solidFill>
                <a:latin typeface="Calibri"/>
                <a:cs typeface="Calibri"/>
              </a:rPr>
              <a:t>sea</a:t>
            </a:r>
            <a:r>
              <a:rPr sz="1900" spc="-30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ch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–</a:t>
            </a:r>
            <a:r>
              <a:rPr sz="1900" spc="-1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kn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o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wled</a:t>
            </a:r>
            <a:r>
              <a:rPr sz="1900" spc="-10" dirty="0">
                <a:solidFill>
                  <a:srgbClr val="4A4A4A"/>
                </a:solidFill>
                <a:latin typeface="Calibri"/>
                <a:cs typeface="Calibri"/>
              </a:rPr>
              <a:t>g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e g</a:t>
            </a:r>
            <a:r>
              <a:rPr sz="1900" spc="-40" dirty="0">
                <a:solidFill>
                  <a:srgbClr val="4A4A4A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4A4A4A"/>
                </a:solidFill>
                <a:latin typeface="Calibri"/>
                <a:cs typeface="Calibri"/>
              </a:rPr>
              <a:t>aph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870" y="62459"/>
            <a:ext cx="481266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Ka</a:t>
            </a:r>
            <a:r>
              <a:rPr sz="3200" spc="-1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ó</a:t>
            </a:r>
            <a:r>
              <a:rPr sz="3200" spc="-15" dirty="0">
                <a:solidFill>
                  <a:srgbClr val="E10074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us</a:t>
            </a:r>
            <a:r>
              <a:rPr sz="32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tr</a:t>
            </a:r>
            <a:r>
              <a:rPr sz="32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nszfor</a:t>
            </a:r>
            <a:r>
              <a:rPr sz="3200" spc="-15" dirty="0">
                <a:solidFill>
                  <a:srgbClr val="E10074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áci</a:t>
            </a:r>
            <a:r>
              <a:rPr sz="3200" spc="-15" dirty="0">
                <a:solidFill>
                  <a:srgbClr val="E10074"/>
                </a:solidFill>
                <a:latin typeface="Arial"/>
                <a:cs typeface="Arial"/>
              </a:rPr>
              <a:t>ó</a:t>
            </a:r>
            <a:r>
              <a:rPr sz="3200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26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926" y="1011571"/>
            <a:ext cx="3926840" cy="121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2400"/>
              </a:lnSpc>
              <a:buClr>
                <a:srgbClr val="E10074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Hány</a:t>
            </a:r>
            <a:r>
              <a:rPr sz="2000" b="1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ál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ítást</a:t>
            </a:r>
            <a:r>
              <a:rPr sz="2000" b="1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tudunk 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egfoga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lm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azni</a:t>
            </a:r>
            <a:r>
              <a:rPr sz="2000" b="1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a </a:t>
            </a:r>
            <a:r>
              <a:rPr sz="2000" b="1" spc="-15" dirty="0">
                <a:solidFill>
                  <a:srgbClr val="0C4982"/>
                </a:solidFill>
                <a:latin typeface="Arial"/>
                <a:cs typeface="Arial"/>
              </a:rPr>
              <a:t>j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ele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leg rendelke</a:t>
            </a:r>
            <a:r>
              <a:rPr sz="2000" b="1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ésre</a:t>
            </a:r>
            <a:r>
              <a:rPr sz="2000" b="1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ál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ó ka</a:t>
            </a:r>
            <a:r>
              <a:rPr sz="2000" b="1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alógusokbó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?</a:t>
            </a:r>
            <a:r>
              <a:rPr sz="2000" b="1" spc="-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(korlátozo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tt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236" y="2886456"/>
            <a:ext cx="4393692" cy="3758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663" y="2881884"/>
            <a:ext cx="4403090" cy="3767454"/>
          </a:xfrm>
          <a:custGeom>
            <a:avLst/>
            <a:gdLst/>
            <a:ahLst/>
            <a:cxnLst/>
            <a:rect l="l" t="t" r="r" b="b"/>
            <a:pathLst>
              <a:path w="4403090" h="3767454">
                <a:moveTo>
                  <a:pt x="0" y="3767328"/>
                </a:moveTo>
                <a:lnTo>
                  <a:pt x="4402836" y="3767328"/>
                </a:lnTo>
                <a:lnTo>
                  <a:pt x="4402836" y="0"/>
                </a:lnTo>
                <a:lnTo>
                  <a:pt x="0" y="0"/>
                </a:lnTo>
                <a:lnTo>
                  <a:pt x="0" y="3767328"/>
                </a:lnTo>
                <a:close/>
              </a:path>
            </a:pathLst>
          </a:custGeom>
          <a:ln w="9144">
            <a:solidFill>
              <a:srgbClr val="0F6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9867" y="864108"/>
            <a:ext cx="4456430" cy="937260"/>
          </a:xfrm>
          <a:custGeom>
            <a:avLst/>
            <a:gdLst/>
            <a:ahLst/>
            <a:cxnLst/>
            <a:rect l="l" t="t" r="r" b="b"/>
            <a:pathLst>
              <a:path w="4456430" h="937260">
                <a:moveTo>
                  <a:pt x="0" y="937259"/>
                </a:moveTo>
                <a:lnTo>
                  <a:pt x="4456176" y="937259"/>
                </a:lnTo>
                <a:lnTo>
                  <a:pt x="4456176" y="0"/>
                </a:lnTo>
                <a:lnTo>
                  <a:pt x="0" y="0"/>
                </a:lnTo>
                <a:lnTo>
                  <a:pt x="0" y="937259"/>
                </a:lnTo>
                <a:close/>
              </a:path>
            </a:pathLst>
          </a:custGeom>
          <a:ln w="9144">
            <a:solidFill>
              <a:srgbClr val="0F6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0320" y="915859"/>
            <a:ext cx="3975100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</a:pP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ít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st </a:t>
            </a:r>
            <a:r>
              <a:rPr sz="1800" spc="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udun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k m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eg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fo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ga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ma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800" spc="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z FRBR mű szi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tű l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írás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és a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li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ked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ta a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n?</a:t>
            </a:r>
            <a:r>
              <a:rPr sz="180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(kor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átl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ka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cso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k)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8790" y="3990498"/>
            <a:ext cx="4446270" cy="284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10005">
              <a:lnSpc>
                <a:spcPct val="114399"/>
              </a:lnSpc>
            </a:pP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24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– uralko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ó István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2400" spc="-15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y Inte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mei Is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24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y halá</a:t>
            </a:r>
            <a:r>
              <a:rPr sz="2400" spc="-15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4399"/>
              </a:lnSpc>
              <a:spcBef>
                <a:spcPts val="5"/>
              </a:spcBef>
            </a:pP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24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y szent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avatása Is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24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y szál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od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2400" spc="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csvárad Is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24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y 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imnáz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um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24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y szobra,</a:t>
            </a:r>
            <a:r>
              <a:rPr sz="24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kotója</a:t>
            </a:r>
            <a:r>
              <a:rPr sz="24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4982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8790" y="6920185"/>
            <a:ext cx="341185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E10074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E10074"/>
                </a:solidFill>
                <a:latin typeface="Arial"/>
                <a:cs typeface="Arial"/>
              </a:rPr>
              <a:t>ván,</a:t>
            </a:r>
            <a:r>
              <a:rPr sz="2400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10074"/>
                </a:solidFill>
                <a:latin typeface="Arial"/>
                <a:cs typeface="Arial"/>
              </a:rPr>
              <a:t>kirá</a:t>
            </a:r>
            <a:r>
              <a:rPr sz="24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40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10074"/>
                </a:solidFill>
                <a:latin typeface="Arial"/>
                <a:cs typeface="Arial"/>
              </a:rPr>
              <a:t>rockopera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8923" y="1932432"/>
            <a:ext cx="2334768" cy="1610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7638" y="1722882"/>
            <a:ext cx="554990" cy="445134"/>
          </a:xfrm>
          <a:custGeom>
            <a:avLst/>
            <a:gdLst/>
            <a:ahLst/>
            <a:cxnLst/>
            <a:rect l="l" t="t" r="r" b="b"/>
            <a:pathLst>
              <a:path w="554990" h="445135">
                <a:moveTo>
                  <a:pt x="0" y="222504"/>
                </a:moveTo>
                <a:lnTo>
                  <a:pt x="8062" y="169017"/>
                </a:lnTo>
                <a:lnTo>
                  <a:pt x="30963" y="120228"/>
                </a:lnTo>
                <a:lnTo>
                  <a:pt x="66775" y="77680"/>
                </a:lnTo>
                <a:lnTo>
                  <a:pt x="96869" y="53543"/>
                </a:lnTo>
                <a:lnTo>
                  <a:pt x="131273" y="33324"/>
                </a:lnTo>
                <a:lnTo>
                  <a:pt x="169414" y="17478"/>
                </a:lnTo>
                <a:lnTo>
                  <a:pt x="210721" y="6463"/>
                </a:lnTo>
                <a:lnTo>
                  <a:pt x="254622" y="737"/>
                </a:lnTo>
                <a:lnTo>
                  <a:pt x="277367" y="0"/>
                </a:lnTo>
                <a:lnTo>
                  <a:pt x="300113" y="737"/>
                </a:lnTo>
                <a:lnTo>
                  <a:pt x="344014" y="6463"/>
                </a:lnTo>
                <a:lnTo>
                  <a:pt x="385321" y="17478"/>
                </a:lnTo>
                <a:lnTo>
                  <a:pt x="423462" y="33324"/>
                </a:lnTo>
                <a:lnTo>
                  <a:pt x="457866" y="53543"/>
                </a:lnTo>
                <a:lnTo>
                  <a:pt x="487960" y="77680"/>
                </a:lnTo>
                <a:lnTo>
                  <a:pt x="523772" y="120228"/>
                </a:lnTo>
                <a:lnTo>
                  <a:pt x="546673" y="169017"/>
                </a:lnTo>
                <a:lnTo>
                  <a:pt x="554736" y="222504"/>
                </a:lnTo>
                <a:lnTo>
                  <a:pt x="553816" y="240759"/>
                </a:lnTo>
                <a:lnTo>
                  <a:pt x="540593" y="292851"/>
                </a:lnTo>
                <a:lnTo>
                  <a:pt x="513174" y="339731"/>
                </a:lnTo>
                <a:lnTo>
                  <a:pt x="473487" y="379857"/>
                </a:lnTo>
                <a:lnTo>
                  <a:pt x="441167" y="402092"/>
                </a:lnTo>
                <a:lnTo>
                  <a:pt x="404823" y="420182"/>
                </a:lnTo>
                <a:lnTo>
                  <a:pt x="365028" y="433669"/>
                </a:lnTo>
                <a:lnTo>
                  <a:pt x="322352" y="442097"/>
                </a:lnTo>
                <a:lnTo>
                  <a:pt x="277367" y="445008"/>
                </a:lnTo>
                <a:lnTo>
                  <a:pt x="254622" y="444270"/>
                </a:lnTo>
                <a:lnTo>
                  <a:pt x="210721" y="438544"/>
                </a:lnTo>
                <a:lnTo>
                  <a:pt x="169414" y="427529"/>
                </a:lnTo>
                <a:lnTo>
                  <a:pt x="131273" y="411683"/>
                </a:lnTo>
                <a:lnTo>
                  <a:pt x="96869" y="391464"/>
                </a:lnTo>
                <a:lnTo>
                  <a:pt x="66775" y="367327"/>
                </a:lnTo>
                <a:lnTo>
                  <a:pt x="30963" y="324779"/>
                </a:lnTo>
                <a:lnTo>
                  <a:pt x="8062" y="275990"/>
                </a:lnTo>
                <a:lnTo>
                  <a:pt x="0" y="222504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9073" y="3188970"/>
            <a:ext cx="553720" cy="445134"/>
          </a:xfrm>
          <a:custGeom>
            <a:avLst/>
            <a:gdLst/>
            <a:ahLst/>
            <a:cxnLst/>
            <a:rect l="l" t="t" r="r" b="b"/>
            <a:pathLst>
              <a:path w="553720" h="445135">
                <a:moveTo>
                  <a:pt x="0" y="222504"/>
                </a:moveTo>
                <a:lnTo>
                  <a:pt x="8038" y="169017"/>
                </a:lnTo>
                <a:lnTo>
                  <a:pt x="30871" y="120228"/>
                </a:lnTo>
                <a:lnTo>
                  <a:pt x="66578" y="77680"/>
                </a:lnTo>
                <a:lnTo>
                  <a:pt x="96587" y="53543"/>
                </a:lnTo>
                <a:lnTo>
                  <a:pt x="130894" y="33324"/>
                </a:lnTo>
                <a:lnTo>
                  <a:pt x="168931" y="17478"/>
                </a:lnTo>
                <a:lnTo>
                  <a:pt x="210129" y="6463"/>
                </a:lnTo>
                <a:lnTo>
                  <a:pt x="253917" y="737"/>
                </a:lnTo>
                <a:lnTo>
                  <a:pt x="276605" y="0"/>
                </a:lnTo>
                <a:lnTo>
                  <a:pt x="299294" y="737"/>
                </a:lnTo>
                <a:lnTo>
                  <a:pt x="343082" y="6463"/>
                </a:lnTo>
                <a:lnTo>
                  <a:pt x="384280" y="17478"/>
                </a:lnTo>
                <a:lnTo>
                  <a:pt x="422317" y="33324"/>
                </a:lnTo>
                <a:lnTo>
                  <a:pt x="456624" y="53543"/>
                </a:lnTo>
                <a:lnTo>
                  <a:pt x="486633" y="77680"/>
                </a:lnTo>
                <a:lnTo>
                  <a:pt x="522340" y="120228"/>
                </a:lnTo>
                <a:lnTo>
                  <a:pt x="545173" y="169017"/>
                </a:lnTo>
                <a:lnTo>
                  <a:pt x="553211" y="222504"/>
                </a:lnTo>
                <a:lnTo>
                  <a:pt x="552295" y="240759"/>
                </a:lnTo>
                <a:lnTo>
                  <a:pt x="539111" y="292851"/>
                </a:lnTo>
                <a:lnTo>
                  <a:pt x="511773" y="339731"/>
                </a:lnTo>
                <a:lnTo>
                  <a:pt x="472201" y="379857"/>
                </a:lnTo>
                <a:lnTo>
                  <a:pt x="439972" y="402092"/>
                </a:lnTo>
                <a:lnTo>
                  <a:pt x="403729" y="420182"/>
                </a:lnTo>
                <a:lnTo>
                  <a:pt x="364040" y="433669"/>
                </a:lnTo>
                <a:lnTo>
                  <a:pt x="321476" y="442097"/>
                </a:lnTo>
                <a:lnTo>
                  <a:pt x="276605" y="445008"/>
                </a:lnTo>
                <a:lnTo>
                  <a:pt x="253917" y="444270"/>
                </a:lnTo>
                <a:lnTo>
                  <a:pt x="210129" y="438544"/>
                </a:lnTo>
                <a:lnTo>
                  <a:pt x="168931" y="427529"/>
                </a:lnTo>
                <a:lnTo>
                  <a:pt x="130894" y="411683"/>
                </a:lnTo>
                <a:lnTo>
                  <a:pt x="96587" y="391464"/>
                </a:lnTo>
                <a:lnTo>
                  <a:pt x="66578" y="367327"/>
                </a:lnTo>
                <a:lnTo>
                  <a:pt x="30871" y="324779"/>
                </a:lnTo>
                <a:lnTo>
                  <a:pt x="8038" y="275990"/>
                </a:lnTo>
                <a:lnTo>
                  <a:pt x="0" y="222504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" y="1126236"/>
            <a:ext cx="4934712" cy="3406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802" y="329946"/>
            <a:ext cx="9760585" cy="585470"/>
          </a:xfrm>
          <a:custGeom>
            <a:avLst/>
            <a:gdLst/>
            <a:ahLst/>
            <a:cxnLst/>
            <a:rect l="l" t="t" r="r" b="b"/>
            <a:pathLst>
              <a:path w="9760585" h="585469">
                <a:moveTo>
                  <a:pt x="0" y="585216"/>
                </a:moveTo>
                <a:lnTo>
                  <a:pt x="9760457" y="585216"/>
                </a:lnTo>
              </a:path>
              <a:path w="9760585" h="585469">
                <a:moveTo>
                  <a:pt x="9760457" y="0"/>
                </a:moveTo>
                <a:lnTo>
                  <a:pt x="0" y="0"/>
                </a:lnTo>
                <a:lnTo>
                  <a:pt x="0" y="585216"/>
                </a:lnTo>
              </a:path>
            </a:pathLst>
          </a:custGeom>
          <a:ln w="25908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8008" y="1173480"/>
            <a:ext cx="4322064" cy="2180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425" y="5013198"/>
            <a:ext cx="4467225" cy="1290955"/>
          </a:xfrm>
          <a:custGeom>
            <a:avLst/>
            <a:gdLst/>
            <a:ahLst/>
            <a:cxnLst/>
            <a:rect l="l" t="t" r="r" b="b"/>
            <a:pathLst>
              <a:path w="4467225" h="1290954">
                <a:moveTo>
                  <a:pt x="4251706" y="0"/>
                </a:moveTo>
                <a:lnTo>
                  <a:pt x="215138" y="0"/>
                </a:lnTo>
                <a:lnTo>
                  <a:pt x="197492" y="712"/>
                </a:lnTo>
                <a:lnTo>
                  <a:pt x="147136" y="10962"/>
                </a:lnTo>
                <a:lnTo>
                  <a:pt x="101810" y="32219"/>
                </a:lnTo>
                <a:lnTo>
                  <a:pt x="63011" y="62992"/>
                </a:lnTo>
                <a:lnTo>
                  <a:pt x="32231" y="101788"/>
                </a:lnTo>
                <a:lnTo>
                  <a:pt x="10967" y="147116"/>
                </a:lnTo>
                <a:lnTo>
                  <a:pt x="713" y="197485"/>
                </a:lnTo>
                <a:lnTo>
                  <a:pt x="0" y="215138"/>
                </a:lnTo>
                <a:lnTo>
                  <a:pt x="0" y="1075690"/>
                </a:lnTo>
                <a:lnTo>
                  <a:pt x="6252" y="1127407"/>
                </a:lnTo>
                <a:lnTo>
                  <a:pt x="24012" y="1174582"/>
                </a:lnTo>
                <a:lnTo>
                  <a:pt x="51786" y="1215721"/>
                </a:lnTo>
                <a:lnTo>
                  <a:pt x="88078" y="1249334"/>
                </a:lnTo>
                <a:lnTo>
                  <a:pt x="131394" y="1273929"/>
                </a:lnTo>
                <a:lnTo>
                  <a:pt x="180240" y="1288013"/>
                </a:lnTo>
                <a:lnTo>
                  <a:pt x="215138" y="1290828"/>
                </a:lnTo>
                <a:lnTo>
                  <a:pt x="4251706" y="1290828"/>
                </a:lnTo>
                <a:lnTo>
                  <a:pt x="4303423" y="1284578"/>
                </a:lnTo>
                <a:lnTo>
                  <a:pt x="4350598" y="1266825"/>
                </a:lnTo>
                <a:lnTo>
                  <a:pt x="4391737" y="1239058"/>
                </a:lnTo>
                <a:lnTo>
                  <a:pt x="4425350" y="1202771"/>
                </a:lnTo>
                <a:lnTo>
                  <a:pt x="4449945" y="1159454"/>
                </a:lnTo>
                <a:lnTo>
                  <a:pt x="4464029" y="1110599"/>
                </a:lnTo>
                <a:lnTo>
                  <a:pt x="4466844" y="1075690"/>
                </a:lnTo>
                <a:lnTo>
                  <a:pt x="4466844" y="215138"/>
                </a:lnTo>
                <a:lnTo>
                  <a:pt x="4460594" y="163420"/>
                </a:lnTo>
                <a:lnTo>
                  <a:pt x="4442841" y="116245"/>
                </a:lnTo>
                <a:lnTo>
                  <a:pt x="4415074" y="75106"/>
                </a:lnTo>
                <a:lnTo>
                  <a:pt x="4378787" y="41493"/>
                </a:lnTo>
                <a:lnTo>
                  <a:pt x="4335470" y="16898"/>
                </a:lnTo>
                <a:lnTo>
                  <a:pt x="4286615" y="2814"/>
                </a:lnTo>
                <a:lnTo>
                  <a:pt x="4251706" y="0"/>
                </a:lnTo>
                <a:close/>
              </a:path>
            </a:pathLst>
          </a:custGeom>
          <a:solidFill>
            <a:srgbClr val="0A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425" y="5013198"/>
            <a:ext cx="4467225" cy="1290955"/>
          </a:xfrm>
          <a:custGeom>
            <a:avLst/>
            <a:gdLst/>
            <a:ahLst/>
            <a:cxnLst/>
            <a:rect l="l" t="t" r="r" b="b"/>
            <a:pathLst>
              <a:path w="4467225" h="1290954">
                <a:moveTo>
                  <a:pt x="0" y="215138"/>
                </a:moveTo>
                <a:lnTo>
                  <a:pt x="6252" y="163420"/>
                </a:lnTo>
                <a:lnTo>
                  <a:pt x="24012" y="116245"/>
                </a:lnTo>
                <a:lnTo>
                  <a:pt x="51786" y="75106"/>
                </a:lnTo>
                <a:lnTo>
                  <a:pt x="88078" y="41493"/>
                </a:lnTo>
                <a:lnTo>
                  <a:pt x="131394" y="16898"/>
                </a:lnTo>
                <a:lnTo>
                  <a:pt x="180240" y="2814"/>
                </a:lnTo>
                <a:lnTo>
                  <a:pt x="215138" y="0"/>
                </a:lnTo>
                <a:lnTo>
                  <a:pt x="4251706" y="0"/>
                </a:lnTo>
                <a:lnTo>
                  <a:pt x="4303423" y="6249"/>
                </a:lnTo>
                <a:lnTo>
                  <a:pt x="4350598" y="24003"/>
                </a:lnTo>
                <a:lnTo>
                  <a:pt x="4391737" y="51769"/>
                </a:lnTo>
                <a:lnTo>
                  <a:pt x="4425350" y="88056"/>
                </a:lnTo>
                <a:lnTo>
                  <a:pt x="4449945" y="131373"/>
                </a:lnTo>
                <a:lnTo>
                  <a:pt x="4464029" y="180228"/>
                </a:lnTo>
                <a:lnTo>
                  <a:pt x="4466844" y="215138"/>
                </a:lnTo>
                <a:lnTo>
                  <a:pt x="4466844" y="1075690"/>
                </a:lnTo>
                <a:lnTo>
                  <a:pt x="4460594" y="1127407"/>
                </a:lnTo>
                <a:lnTo>
                  <a:pt x="4442841" y="1174582"/>
                </a:lnTo>
                <a:lnTo>
                  <a:pt x="4415074" y="1215721"/>
                </a:lnTo>
                <a:lnTo>
                  <a:pt x="4378787" y="1249334"/>
                </a:lnTo>
                <a:lnTo>
                  <a:pt x="4335470" y="1273929"/>
                </a:lnTo>
                <a:lnTo>
                  <a:pt x="4286615" y="1288013"/>
                </a:lnTo>
                <a:lnTo>
                  <a:pt x="4251706" y="1290828"/>
                </a:lnTo>
                <a:lnTo>
                  <a:pt x="215138" y="1290828"/>
                </a:lnTo>
                <a:lnTo>
                  <a:pt x="163436" y="1284578"/>
                </a:lnTo>
                <a:lnTo>
                  <a:pt x="116268" y="1266825"/>
                </a:lnTo>
                <a:lnTo>
                  <a:pt x="75126" y="1239058"/>
                </a:lnTo>
                <a:lnTo>
                  <a:pt x="41508" y="1202771"/>
                </a:lnTo>
                <a:lnTo>
                  <a:pt x="16906" y="1159454"/>
                </a:lnTo>
                <a:lnTo>
                  <a:pt x="2815" y="1110599"/>
                </a:lnTo>
                <a:lnTo>
                  <a:pt x="0" y="1075690"/>
                </a:lnTo>
                <a:lnTo>
                  <a:pt x="0" y="215138"/>
                </a:lnTo>
                <a:close/>
              </a:path>
            </a:pathLst>
          </a:custGeom>
          <a:ln w="25908">
            <a:solidFill>
              <a:srgbClr val="52B9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450" y="6773062"/>
            <a:ext cx="1574800" cy="0"/>
          </a:xfrm>
          <a:custGeom>
            <a:avLst/>
            <a:gdLst/>
            <a:ahLst/>
            <a:cxnLst/>
            <a:rect l="l" t="t" r="r" b="b"/>
            <a:pathLst>
              <a:path w="1574800">
                <a:moveTo>
                  <a:pt x="0" y="0"/>
                </a:moveTo>
                <a:lnTo>
                  <a:pt x="1574241" y="0"/>
                </a:lnTo>
              </a:path>
            </a:pathLst>
          </a:custGeom>
          <a:ln w="2260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3198" y="6740715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0" y="0"/>
                </a:lnTo>
              </a:path>
            </a:pathLst>
          </a:custGeom>
          <a:ln w="2260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44185" y="3994674"/>
            <a:ext cx="4702810" cy="323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5285" marR="13970" indent="-362585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75920" algn="l"/>
              </a:tabLst>
            </a:pP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Adatmodell</a:t>
            </a:r>
            <a:r>
              <a:rPr sz="2000" b="1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os</a:t>
            </a:r>
            <a:r>
              <a:rPr sz="2000" b="1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tál</a:t>
            </a:r>
            <a:r>
              <a:rPr sz="2000" b="1" spc="-4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ok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meghatá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ozá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(pl.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emél</a:t>
            </a:r>
            <a:r>
              <a:rPr sz="2000" spc="-15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mű,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hel</a:t>
            </a:r>
            <a:r>
              <a:rPr sz="2000" spc="-15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 s</a:t>
            </a:r>
            <a:r>
              <a:rPr sz="2000" spc="10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erveze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egyetemnél:</a:t>
            </a:r>
            <a:r>
              <a:rPr sz="2000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stb.).</a:t>
            </a:r>
            <a:endParaRPr sz="2000">
              <a:latin typeface="Arial"/>
              <a:cs typeface="Arial"/>
            </a:endParaRPr>
          </a:p>
          <a:p>
            <a:pPr marL="375285" marR="167005" indent="-362585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75920" algn="l"/>
              </a:tabLst>
            </a:pP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Adatok</a:t>
            </a:r>
            <a:r>
              <a:rPr sz="2000" b="1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onosítása</a:t>
            </a:r>
            <a:r>
              <a:rPr sz="2000" b="1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- U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tervezé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 név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ér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prefi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ek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meghatá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zás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val (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nified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urce</a:t>
            </a:r>
            <a:r>
              <a:rPr sz="2000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Identi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ier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– Eg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ges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forr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zon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í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tó)</a:t>
            </a:r>
            <a:endParaRPr sz="2000">
              <a:latin typeface="Arial"/>
              <a:cs typeface="Arial"/>
            </a:endParaRPr>
          </a:p>
          <a:p>
            <a:pPr marL="375285" indent="-362585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75920" algn="l"/>
              </a:tabLst>
            </a:pP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Ontológ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ák,</a:t>
            </a:r>
            <a:r>
              <a:rPr sz="2000" b="1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ada</a:t>
            </a:r>
            <a:r>
              <a:rPr sz="2000" b="1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ótárak</a:t>
            </a:r>
            <a:endParaRPr sz="2000">
              <a:latin typeface="Arial"/>
              <a:cs typeface="Arial"/>
            </a:endParaRPr>
          </a:p>
          <a:p>
            <a:pPr marL="375285" marR="5080" indent="-362585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75920" algn="l"/>
              </a:tabLst>
            </a:pP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Szind</a:t>
            </a:r>
            <a:r>
              <a:rPr sz="2000" b="1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C4982"/>
                </a:solidFill>
                <a:latin typeface="Arial"/>
                <a:cs typeface="Arial"/>
              </a:rPr>
              <a:t>káció</a:t>
            </a:r>
            <a:r>
              <a:rPr sz="2000" b="1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(a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forr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spc="-5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egyezmé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 mego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ztása</a:t>
            </a:r>
            <a:r>
              <a:rPr sz="2000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online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rnyezetbe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  <a:spcBef>
                <a:spcPts val="85"/>
              </a:spcBef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27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49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OCLC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kön</a:t>
            </a:r>
            <a:r>
              <a:rPr b="1" spc="-15" dirty="0">
                <a:latin typeface="Arial"/>
                <a:cs typeface="Arial"/>
              </a:rPr>
              <a:t>y</a:t>
            </a:r>
            <a:r>
              <a:rPr b="1" dirty="0">
                <a:latin typeface="Arial"/>
                <a:cs typeface="Arial"/>
              </a:rPr>
              <a:t>vt</a:t>
            </a:r>
            <a:r>
              <a:rPr b="1" spc="-10" dirty="0">
                <a:latin typeface="Arial"/>
                <a:cs typeface="Arial"/>
              </a:rPr>
              <a:t>á</a:t>
            </a:r>
            <a:r>
              <a:rPr b="1" dirty="0">
                <a:latin typeface="Arial"/>
                <a:cs typeface="Arial"/>
              </a:rPr>
              <a:t>ri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tudá</a:t>
            </a:r>
            <a:r>
              <a:rPr b="1" spc="-15" dirty="0">
                <a:latin typeface="Arial"/>
                <a:cs typeface="Arial"/>
              </a:rPr>
              <a:t>s</a:t>
            </a:r>
            <a:r>
              <a:rPr b="1" dirty="0">
                <a:latin typeface="Arial"/>
                <a:cs typeface="Arial"/>
              </a:rPr>
              <a:t>gráf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–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gép</a:t>
            </a:r>
            <a:r>
              <a:rPr b="1" spc="-10" dirty="0">
                <a:latin typeface="Arial"/>
                <a:cs typeface="Arial"/>
              </a:rPr>
              <a:t>p</a:t>
            </a:r>
            <a:r>
              <a:rPr b="1" dirty="0">
                <a:latin typeface="Arial"/>
                <a:cs typeface="Arial"/>
              </a:rPr>
              <a:t>el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érte</a:t>
            </a:r>
            <a:r>
              <a:rPr b="1" spc="-10" dirty="0">
                <a:latin typeface="Arial"/>
                <a:cs typeface="Arial"/>
              </a:rPr>
              <a:t>l</a:t>
            </a:r>
            <a:r>
              <a:rPr b="1" dirty="0">
                <a:latin typeface="Arial"/>
                <a:cs typeface="Arial"/>
              </a:rPr>
              <a:t>m</a:t>
            </a:r>
            <a:r>
              <a:rPr b="1" spc="-10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zhető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3384" y="5077603"/>
            <a:ext cx="415861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Létező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ontológiák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adat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ótárak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az adatmodell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terve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az os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tá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ok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ajdonságok meghatá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ozá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áh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7801" y="6557837"/>
            <a:ext cx="16002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E10074"/>
                </a:solidFill>
                <a:latin typeface="Arial"/>
                <a:cs typeface="Arial"/>
                <a:hlinkClick r:id="rId5"/>
              </a:rPr>
              <a:t>Bib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  <a:hlinkClick r:id="rId5"/>
              </a:rPr>
              <a:t>l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  <a:hlinkClick r:id="rId5"/>
              </a:rPr>
              <a:t>i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  <a:hlinkClick r:id="rId5"/>
              </a:rPr>
              <a:t>o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  <a:hlinkClick r:id="rId5"/>
              </a:rPr>
              <a:t>Graph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  <a:hlinkClick r:id="rId5"/>
              </a:rPr>
              <a:t>.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  <a:hlinkClick r:id="rId5"/>
              </a:rPr>
              <a:t>net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1007" y="6525528"/>
            <a:ext cx="12065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s</a:t>
            </a:r>
            <a:r>
              <a:rPr sz="1650" b="1" spc="5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c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hem</a:t>
            </a:r>
            <a:r>
              <a:rPr sz="1650" b="1" spc="5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a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.</a:t>
            </a:r>
            <a:r>
              <a:rPr sz="1650" b="1" spc="-10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o</a:t>
            </a:r>
            <a:r>
              <a:rPr sz="1650" b="1" dirty="0">
                <a:solidFill>
                  <a:srgbClr val="E10074"/>
                </a:solidFill>
                <a:latin typeface="Arial"/>
                <a:cs typeface="Arial"/>
                <a:hlinkClick r:id="rId6"/>
              </a:rPr>
              <a:t>rg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8926" y="3689874"/>
            <a:ext cx="42506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187960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Az adatmodell</a:t>
            </a:r>
            <a:r>
              <a:rPr sz="2000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í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2000" spc="-5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főbb</a:t>
            </a:r>
            <a:r>
              <a:rPr sz="20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lépé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ei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59629" y="1584198"/>
            <a:ext cx="528955" cy="908685"/>
          </a:xfrm>
          <a:custGeom>
            <a:avLst/>
            <a:gdLst/>
            <a:ahLst/>
            <a:cxnLst/>
            <a:rect l="l" t="t" r="r" b="b"/>
            <a:pathLst>
              <a:path w="528954" h="908685">
                <a:moveTo>
                  <a:pt x="264414" y="0"/>
                </a:moveTo>
                <a:lnTo>
                  <a:pt x="0" y="454151"/>
                </a:lnTo>
                <a:lnTo>
                  <a:pt x="264414" y="908303"/>
                </a:lnTo>
                <a:lnTo>
                  <a:pt x="264414" y="681227"/>
                </a:lnTo>
                <a:lnTo>
                  <a:pt x="528828" y="681227"/>
                </a:lnTo>
                <a:lnTo>
                  <a:pt x="528828" y="227075"/>
                </a:lnTo>
                <a:lnTo>
                  <a:pt x="264414" y="227075"/>
                </a:lnTo>
                <a:lnTo>
                  <a:pt x="264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9629" y="1584198"/>
            <a:ext cx="528955" cy="908685"/>
          </a:xfrm>
          <a:custGeom>
            <a:avLst/>
            <a:gdLst/>
            <a:ahLst/>
            <a:cxnLst/>
            <a:rect l="l" t="t" r="r" b="b"/>
            <a:pathLst>
              <a:path w="528954" h="908685">
                <a:moveTo>
                  <a:pt x="528828" y="681227"/>
                </a:moveTo>
                <a:lnTo>
                  <a:pt x="264414" y="681227"/>
                </a:lnTo>
                <a:lnTo>
                  <a:pt x="264414" y="908303"/>
                </a:lnTo>
                <a:lnTo>
                  <a:pt x="0" y="454151"/>
                </a:lnTo>
                <a:lnTo>
                  <a:pt x="264414" y="0"/>
                </a:lnTo>
                <a:lnTo>
                  <a:pt x="264414" y="227075"/>
                </a:lnTo>
                <a:lnTo>
                  <a:pt x="528828" y="227075"/>
                </a:lnTo>
                <a:lnTo>
                  <a:pt x="528828" y="681227"/>
                </a:lnTo>
                <a:close/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64102" y="3327654"/>
            <a:ext cx="530860" cy="909955"/>
          </a:xfrm>
          <a:custGeom>
            <a:avLst/>
            <a:gdLst/>
            <a:ahLst/>
            <a:cxnLst/>
            <a:rect l="l" t="t" r="r" b="b"/>
            <a:pathLst>
              <a:path w="530860" h="909954">
                <a:moveTo>
                  <a:pt x="265175" y="0"/>
                </a:moveTo>
                <a:lnTo>
                  <a:pt x="0" y="454913"/>
                </a:lnTo>
                <a:lnTo>
                  <a:pt x="265175" y="909827"/>
                </a:lnTo>
                <a:lnTo>
                  <a:pt x="265175" y="682371"/>
                </a:lnTo>
                <a:lnTo>
                  <a:pt x="530351" y="682371"/>
                </a:lnTo>
                <a:lnTo>
                  <a:pt x="530351" y="227457"/>
                </a:lnTo>
                <a:lnTo>
                  <a:pt x="265175" y="227457"/>
                </a:lnTo>
                <a:lnTo>
                  <a:pt x="26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4102" y="3327654"/>
            <a:ext cx="530860" cy="909955"/>
          </a:xfrm>
          <a:custGeom>
            <a:avLst/>
            <a:gdLst/>
            <a:ahLst/>
            <a:cxnLst/>
            <a:rect l="l" t="t" r="r" b="b"/>
            <a:pathLst>
              <a:path w="530860" h="909954">
                <a:moveTo>
                  <a:pt x="530351" y="682371"/>
                </a:moveTo>
                <a:lnTo>
                  <a:pt x="265175" y="682371"/>
                </a:lnTo>
                <a:lnTo>
                  <a:pt x="265175" y="909827"/>
                </a:lnTo>
                <a:lnTo>
                  <a:pt x="0" y="454913"/>
                </a:lnTo>
                <a:lnTo>
                  <a:pt x="265175" y="0"/>
                </a:lnTo>
                <a:lnTo>
                  <a:pt x="265175" y="227457"/>
                </a:lnTo>
                <a:lnTo>
                  <a:pt x="530351" y="227457"/>
                </a:lnTo>
                <a:lnTo>
                  <a:pt x="530351" y="682371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1554480"/>
            <a:ext cx="3938016" cy="4910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82439" y="6583171"/>
            <a:ext cx="495744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baseline="25641" dirty="0">
                <a:solidFill>
                  <a:srgbClr val="E10074"/>
                </a:solidFill>
                <a:latin typeface="Calibri"/>
                <a:cs typeface="Calibri"/>
              </a:rPr>
              <a:t>[1</a:t>
            </a:r>
            <a:r>
              <a:rPr sz="975" spc="7" baseline="25641" dirty="0">
                <a:solidFill>
                  <a:srgbClr val="E10074"/>
                </a:solidFill>
                <a:latin typeface="Calibri"/>
                <a:cs typeface="Calibri"/>
              </a:rPr>
              <a:t>]</a:t>
            </a:r>
            <a:r>
              <a:rPr sz="975" spc="-7" baseline="25641" dirty="0">
                <a:solidFill>
                  <a:srgbClr val="E10074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http:</a:t>
            </a:r>
            <a:r>
              <a:rPr sz="1000" u="sng" spc="-10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//www.l</a:t>
            </a:r>
            <a:r>
              <a:rPr sz="1000" u="sng" spc="-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oc.go</a:t>
            </a:r>
            <a:r>
              <a:rPr sz="1000" u="sng" spc="-1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1000" u="sng" spc="-10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000" u="sng" spc="-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bib</a:t>
            </a:r>
            <a:r>
              <a:rPr sz="1000" u="sng" spc="-10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f</a:t>
            </a:r>
            <a:r>
              <a:rPr sz="1000" u="sng" spc="-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ra</a:t>
            </a:r>
            <a:r>
              <a:rPr sz="1000" u="sng" spc="-1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me/</a:t>
            </a:r>
            <a:r>
              <a:rPr sz="1000" u="sng" spc="-10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pdf/BF</a:t>
            </a:r>
            <a:r>
              <a:rPr sz="1000" u="sng" spc="0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000" u="sng" spc="-10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-</a:t>
            </a:r>
            <a:r>
              <a:rPr sz="1000" u="sng" spc="-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000" u="sng" spc="-10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GeLU-</a:t>
            </a:r>
            <a:r>
              <a:rPr sz="1000" u="sng" spc="-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ppt</a:t>
            </a:r>
            <a:r>
              <a:rPr sz="1000" u="sng" spc="0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20</a:t>
            </a:r>
            <a:r>
              <a:rPr sz="1000" u="sng" spc="-5" dirty="0">
                <a:solidFill>
                  <a:srgbClr val="E10074"/>
                </a:solidFill>
                <a:latin typeface="Calibri"/>
                <a:cs typeface="Calibri"/>
                <a:hlinkClick r:id="rId4"/>
              </a:rPr>
              <a:t>03.pdf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28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063" y="411916"/>
            <a:ext cx="519557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5" dirty="0">
                <a:solidFill>
                  <a:srgbClr val="E10074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RBR szemlé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et,</a:t>
            </a:r>
            <a:r>
              <a:rPr sz="1800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mű közpo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tú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írás</a:t>
            </a:r>
            <a:r>
              <a:rPr sz="1800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és RDF séma Hármas</a:t>
            </a:r>
            <a:r>
              <a:rPr sz="1800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lítás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k az a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atk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pcs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tokr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ALANY</a:t>
            </a:r>
            <a:r>
              <a:rPr sz="1800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LÍ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MÁNY</a:t>
            </a:r>
            <a:r>
              <a:rPr sz="1800" spc="-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–</a:t>
            </a:r>
            <a:r>
              <a:rPr sz="1800" spc="-4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ÁRGY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94377" y="667072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736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91811" y="1678305"/>
          <a:ext cx="5161914" cy="3881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89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u="heavy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alami</a:t>
                      </a:r>
                      <a:r>
                        <a:rPr sz="1800" b="1" u="heavy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dol</a:t>
                      </a:r>
                      <a:r>
                        <a:rPr sz="1800" b="1" u="heavy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</a:t>
                      </a:r>
                      <a:r>
                        <a:rPr sz="1800" b="1" u="heavy" spc="-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u="heavy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800" b="1" u="heavy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 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2A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</a:t>
                      </a:r>
                      <a:r>
                        <a:rPr sz="1800" b="1" u="heavy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A2EE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b="1" u="heavy" spc="-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mű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b="1" u="heavy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ame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ly</a:t>
                      </a:r>
                      <a:r>
                        <a:rPr sz="1800" b="1" u="heavy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ől</a:t>
                      </a:r>
                      <a:r>
                        <a:rPr sz="1800" b="1" u="heavy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állí</a:t>
                      </a:r>
                      <a:r>
                        <a:rPr sz="1800" b="1" u="heavy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800" b="1" u="heavy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u="heavy" spc="-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u="heavy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otu</a:t>
                      </a:r>
                      <a:r>
                        <a:rPr sz="1800" b="1" u="heavy" spc="-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u="heavy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(Mic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imac</a:t>
                      </a:r>
                      <a:r>
                        <a:rPr sz="1800" b="1" u="heavy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ó) 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A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784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lajdo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ág 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2A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ál</a:t>
                      </a:r>
                      <a:r>
                        <a:rPr sz="1800" u="heavy" spc="-1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tmá</a:t>
                      </a:r>
                      <a:r>
                        <a:rPr sz="1800" u="heavy" spc="-3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y 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 mű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k 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u="heavy" spc="-4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u="heavy" spc="-4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ője </a:t>
                      </a:r>
                      <a:r>
                        <a:rPr sz="1800" u="heavy" spc="-2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an (</a:t>
                      </a:r>
                      <a:r>
                        <a:rPr sz="1800" u="heavy" spc="-1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800" u="heavy" spc="-3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ója, 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3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u="heavy" spc="-3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dí</a:t>
                      </a:r>
                      <a:r>
                        <a:rPr sz="1800" u="heavy" spc="-2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ója…</a:t>
                      </a: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 műne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k 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ki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adója </a:t>
                      </a:r>
                      <a:r>
                        <a:rPr sz="1800" u="heavy" spc="-2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an 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u="heavy" spc="-1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lis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her)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 mű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k k</a:t>
                      </a:r>
                      <a:r>
                        <a:rPr sz="1800" u="heavy" spc="-1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adá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sa </a:t>
                      </a:r>
                      <a:r>
                        <a:rPr sz="1800" u="heavy" spc="-2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an (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spc="-3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spc="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8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lajdo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ág 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lruh</a:t>
                      </a:r>
                      <a:r>
                        <a:rPr sz="1800" b="1" u="heavy" spc="-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800" b="1" u="heavy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áa 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u="heavy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u="heavy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u="heavy" spc="-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2A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3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800" u="heavy" spc="-3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gy 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483234" indent="-1270">
                        <a:lnSpc>
                          <a:spcPct val="107200"/>
                        </a:lnSpc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 s</a:t>
                      </a:r>
                      <a:r>
                        <a:rPr sz="1800" u="heavy" spc="-4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u="heavy" spc="-4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ő ne</a:t>
                      </a:r>
                      <a:r>
                        <a:rPr sz="1800" u="heavy" spc="-1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e (Ír</a:t>
                      </a:r>
                      <a:r>
                        <a:rPr sz="1800" u="heavy" spc="-3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u="heavy" spc="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u="heavy" spc="-39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u="heavy" spc="-39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u="heavy" spc="-39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. </a:t>
                      </a:r>
                      <a:r>
                        <a:rPr sz="18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ln</a:t>
                      </a:r>
                      <a:r>
                        <a:rPr sz="1800" u="heavy" spc="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u="heavy" spc="1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2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u="heavy" spc="-3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d.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800" u="heavy" spc="-2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spc="-4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Fr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u="heavy" spc="-2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spc="-1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us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spc="-4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ál</a:t>
                      </a:r>
                      <a:r>
                        <a:rPr sz="1800" u="heavy" spc="-3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u="heavy" spc="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.. 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u="heavy" spc="-40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 k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adó n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e:(S</a:t>
                      </a:r>
                      <a:r>
                        <a:rPr sz="1800" u="heavy" spc="-4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ép</a:t>
                      </a:r>
                      <a:r>
                        <a:rPr sz="1800" u="heavy" spc="-40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1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spc="-3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odalmi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u="heavy" spc="-8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.)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ad.,</a:t>
                      </a:r>
                      <a:r>
                        <a:rPr sz="1800" u="heavy" spc="-5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20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u="heavy" dirty="0">
                          <a:solidFill>
                            <a:srgbClr val="4A4A4A"/>
                          </a:solidFill>
                          <a:latin typeface="Calibri"/>
                          <a:cs typeface="Calibri"/>
                        </a:rPr>
                        <a:t>tb.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M</a:t>
            </a:r>
            <a:r>
              <a:rPr b="1" spc="-10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tad</a:t>
            </a:r>
            <a:r>
              <a:rPr b="1" spc="-15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ta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uni</a:t>
            </a:r>
            <a:r>
              <a:rPr b="1" spc="-15" dirty="0">
                <a:latin typeface="Arial"/>
                <a:cs typeface="Arial"/>
              </a:rPr>
              <a:t>v</a:t>
            </a:r>
            <a:r>
              <a:rPr b="1" dirty="0">
                <a:latin typeface="Arial"/>
                <a:cs typeface="Arial"/>
              </a:rPr>
              <a:t>erzum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–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data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web,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lin</a:t>
            </a:r>
            <a:r>
              <a:rPr b="1" spc="-15" dirty="0">
                <a:latin typeface="Arial"/>
                <a:cs typeface="Arial"/>
              </a:rPr>
              <a:t>k</a:t>
            </a:r>
            <a:r>
              <a:rPr b="1" dirty="0">
                <a:latin typeface="Arial"/>
                <a:cs typeface="Arial"/>
              </a:rPr>
              <a:t>ed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29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68" y="1092890"/>
            <a:ext cx="4609465" cy="563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45515">
              <a:lnSpc>
                <a:spcPct val="104400"/>
              </a:lnSpc>
            </a:pP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spc="-7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LE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Í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1800" b="1" spc="-7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spc="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PEGYSÉGE</a:t>
            </a:r>
            <a:r>
              <a:rPr sz="1800" b="1" spc="5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NEM</a:t>
            </a:r>
            <a:r>
              <a:rPr sz="1800" b="1" spc="-7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A RE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ORD, H</a:t>
            </a:r>
            <a:r>
              <a:rPr sz="1800" b="1" spc="-5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NEM</a:t>
            </a:r>
            <a:r>
              <a:rPr sz="18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Z </a:t>
            </a:r>
            <a:r>
              <a:rPr sz="1800" b="1" spc="-6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800" b="1" spc="-16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  <a:spcBef>
                <a:spcPts val="1285"/>
              </a:spcBef>
            </a:pPr>
            <a:r>
              <a:rPr sz="1800" b="1" spc="-55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datk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zelés</a:t>
            </a:r>
            <a:r>
              <a:rPr sz="1800" b="1" spc="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mint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entitá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, li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367665" marR="5080" indent="-269875">
              <a:lnSpc>
                <a:spcPct val="78900"/>
              </a:lnSpc>
              <a:spcBef>
                <a:spcPts val="440"/>
              </a:spcBef>
              <a:buClr>
                <a:srgbClr val="E10074"/>
              </a:buClr>
              <a:buFont typeface="Arial"/>
              <a:buChar char="•"/>
              <a:tabLst>
                <a:tab pos="36830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eb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ámá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smerh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ő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ér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elm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zh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ő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és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ő ad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ok</a:t>
            </a:r>
            <a:endParaRPr sz="1800">
              <a:latin typeface="Calibri"/>
              <a:cs typeface="Calibri"/>
            </a:endParaRPr>
          </a:p>
          <a:p>
            <a:pPr marL="367665" marR="131445" indent="-269875">
              <a:lnSpc>
                <a:spcPct val="78900"/>
              </a:lnSpc>
              <a:spcBef>
                <a:spcPts val="285"/>
              </a:spcBef>
              <a:buClr>
                <a:srgbClr val="E10074"/>
              </a:buClr>
              <a:buFont typeface="Arial"/>
              <a:buChar char="•"/>
              <a:tabLst>
                <a:tab pos="36830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erű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me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eve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ek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apcsol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ok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mű,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13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13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3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ve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tb.)</a:t>
            </a:r>
            <a:endParaRPr sz="1800">
              <a:latin typeface="Calibri"/>
              <a:cs typeface="Calibri"/>
            </a:endParaRPr>
          </a:p>
          <a:p>
            <a:pPr marL="367665" indent="-269875">
              <a:lnSpc>
                <a:spcPts val="1770"/>
              </a:lnSpc>
              <a:buClr>
                <a:srgbClr val="E10074"/>
              </a:buClr>
              <a:buFont typeface="Arial"/>
              <a:buChar char="•"/>
              <a:tabLst>
                <a:tab pos="368300" algn="l"/>
              </a:tabLst>
            </a:pPr>
            <a:r>
              <a:rPr sz="1800" spc="-16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öbb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 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apcsolód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y a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th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2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R="521334" algn="ctr">
              <a:lnSpc>
                <a:spcPts val="1850"/>
              </a:lnSpc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módosul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 b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ő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vülő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jele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ar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mak</a:t>
            </a:r>
            <a:endParaRPr sz="1800">
              <a:latin typeface="Calibri"/>
              <a:cs typeface="Calibri"/>
            </a:endParaRPr>
          </a:p>
          <a:p>
            <a:pPr marL="367665" marR="34925" indent="-269875">
              <a:lnSpc>
                <a:spcPct val="78900"/>
              </a:lnSpc>
              <a:spcBef>
                <a:spcPts val="380"/>
              </a:spcBef>
              <a:buClr>
                <a:srgbClr val="E10074"/>
              </a:buClr>
              <a:buFont typeface="Arial"/>
              <a:buChar char="•"/>
              <a:tabLst>
                <a:tab pos="36830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os, 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tjárh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ó 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le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í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ó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ek és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sém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k G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pi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ér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elm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leh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ős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 marR="907415">
              <a:lnSpc>
                <a:spcPct val="104400"/>
              </a:lnSpc>
              <a:spcBef>
                <a:spcPts val="1045"/>
              </a:spcBef>
            </a:pP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Kön</a:t>
            </a:r>
            <a:r>
              <a:rPr sz="1800" b="1" spc="-1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800" b="1" spc="-4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tá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800" b="1" spc="5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ad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tokra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szü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an</a:t>
            </a:r>
            <a:r>
              <a:rPr sz="1800" b="1" spc="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a kön</a:t>
            </a:r>
            <a:r>
              <a:rPr sz="1800" b="1" spc="-1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800" b="1" spc="-4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tá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on</a:t>
            </a:r>
            <a:r>
              <a:rPr sz="1800" b="1" spc="5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kí</a:t>
            </a:r>
            <a:r>
              <a:rPr sz="1800" b="1" spc="-4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ül</a:t>
            </a:r>
            <a:r>
              <a:rPr sz="1800" b="1" spc="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b="1" spc="-5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lés</a:t>
            </a:r>
            <a:r>
              <a:rPr sz="1800" b="1" spc="-4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w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év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ő</a:t>
            </a:r>
            <a:r>
              <a:rPr sz="1800" b="1" spc="-4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yílt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or</a:t>
            </a:r>
            <a:r>
              <a:rPr sz="1800" b="1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ások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h</a:t>
            </a:r>
            <a:r>
              <a:rPr sz="1800" b="1" spc="-2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ő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ví</a:t>
            </a:r>
            <a:r>
              <a:rPr sz="1800" b="1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ü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ső</a:t>
            </a:r>
            <a:r>
              <a:rPr sz="1800" b="1" spc="-4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or</a:t>
            </a:r>
            <a:r>
              <a:rPr sz="1800" b="1" spc="-4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ás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ól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ö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mörülé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ek</a:t>
            </a:r>
            <a:r>
              <a:rPr sz="1800" b="1" spc="-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ián</a:t>
            </a:r>
            <a:r>
              <a:rPr sz="1800" b="1" spc="-1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ok: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Új</a:t>
            </a:r>
            <a:r>
              <a:rPr sz="1800" b="1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b="1" spc="-3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b="1" spc="-2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ű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b="1" spc="-3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b="1" spc="-4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és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ös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b="1" spc="-2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ü</a:t>
            </a:r>
            <a:r>
              <a:rPr sz="1800" b="1" spc="1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b="1" spc="-3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se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k,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1800" b="1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0C4982"/>
                </a:solidFill>
                <a:latin typeface="Calibri"/>
                <a:cs typeface="Calibri"/>
              </a:rPr>
              <a:t>er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zh</a:t>
            </a:r>
            <a:r>
              <a:rPr sz="1800" b="1" spc="-2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ő</a:t>
            </a:r>
            <a:r>
              <a:rPr sz="1800" b="1" spc="-1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2258" y="1130046"/>
            <a:ext cx="4782820" cy="5158740"/>
          </a:xfrm>
          <a:custGeom>
            <a:avLst/>
            <a:gdLst/>
            <a:ahLst/>
            <a:cxnLst/>
            <a:rect l="l" t="t" r="r" b="b"/>
            <a:pathLst>
              <a:path w="4782820" h="5158740">
                <a:moveTo>
                  <a:pt x="0" y="5158740"/>
                </a:moveTo>
                <a:lnTo>
                  <a:pt x="4782312" y="5158740"/>
                </a:lnTo>
                <a:lnTo>
                  <a:pt x="4782312" y="0"/>
                </a:lnTo>
                <a:lnTo>
                  <a:pt x="0" y="0"/>
                </a:lnTo>
                <a:lnTo>
                  <a:pt x="0" y="5158740"/>
                </a:lnTo>
                <a:close/>
              </a:path>
            </a:pathLst>
          </a:custGeom>
          <a:solidFill>
            <a:srgbClr val="0F6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2258" y="1130046"/>
            <a:ext cx="4782820" cy="5158740"/>
          </a:xfrm>
          <a:custGeom>
            <a:avLst/>
            <a:gdLst/>
            <a:ahLst/>
            <a:cxnLst/>
            <a:rect l="l" t="t" r="r" b="b"/>
            <a:pathLst>
              <a:path w="4782820" h="5158740">
                <a:moveTo>
                  <a:pt x="0" y="5158740"/>
                </a:moveTo>
                <a:lnTo>
                  <a:pt x="4782312" y="5158740"/>
                </a:lnTo>
                <a:lnTo>
                  <a:pt x="4782312" y="0"/>
                </a:lnTo>
                <a:lnTo>
                  <a:pt x="0" y="0"/>
                </a:lnTo>
                <a:lnTo>
                  <a:pt x="0" y="5158740"/>
                </a:lnTo>
                <a:close/>
              </a:path>
            </a:pathLst>
          </a:custGeom>
          <a:ln w="25908">
            <a:solidFill>
              <a:srgbClr val="0946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0065" y="1340032"/>
            <a:ext cx="4753610" cy="473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4800"/>
              </a:lnSpc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eb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mentumokra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emző 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maz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töm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kü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ző sza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vá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formát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(p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FRBR, 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stb.).</a:t>
            </a:r>
            <a:endParaRPr sz="1800">
              <a:latin typeface="Arial"/>
              <a:cs typeface="Arial"/>
            </a:endParaRPr>
          </a:p>
          <a:p>
            <a:pPr marL="299085" marR="31750" indent="-286385">
              <a:lnSpc>
                <a:spcPct val="103899"/>
              </a:lnSpc>
              <a:spcBef>
                <a:spcPts val="1200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nk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 és az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éb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szem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ntik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eb tec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ák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ker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tős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9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Az 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ást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új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80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té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elt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zett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8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cse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lh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tő, át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hető,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ieg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zíthető</a:t>
            </a:r>
            <a:endParaRPr sz="1800">
              <a:latin typeface="Arial"/>
              <a:cs typeface="Arial"/>
            </a:endParaRPr>
          </a:p>
          <a:p>
            <a:pPr marL="299085" marR="639445" indent="-286385">
              <a:lnSpc>
                <a:spcPct val="104400"/>
              </a:lnSpc>
              <a:spcBef>
                <a:spcPts val="1190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Újr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előállítás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ett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s, ki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gé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zíté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mí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ás, sze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tál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99085" marR="511809" indent="-286385">
              <a:lnSpc>
                <a:spcPct val="104000"/>
              </a:lnSpc>
              <a:spcBef>
                <a:spcPts val="119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cso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felt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rás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ra,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ez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sére 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tec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tf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kra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 szüks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5302" y="7059754"/>
            <a:ext cx="8509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173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„SM</a:t>
            </a:r>
            <a:r>
              <a:rPr spc="-15" dirty="0"/>
              <a:t>A</a:t>
            </a:r>
            <a:r>
              <a:rPr spc="-60" dirty="0"/>
              <a:t>R</a:t>
            </a:r>
            <a:r>
              <a:rPr dirty="0"/>
              <a:t>T</a:t>
            </a:r>
            <a:r>
              <a:rPr spc="-80" dirty="0"/>
              <a:t> </a:t>
            </a:r>
            <a:r>
              <a:rPr dirty="0"/>
              <a:t>UNIVERS</a:t>
            </a:r>
            <a:r>
              <a:rPr spc="-10" dirty="0"/>
              <a:t>E</a:t>
            </a:r>
            <a:r>
              <a:rPr dirty="0"/>
              <a:t>”</a:t>
            </a:r>
            <a:r>
              <a:rPr spc="-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h</a:t>
            </a:r>
            <a:r>
              <a:rPr spc="-15" dirty="0"/>
              <a:t>á</a:t>
            </a:r>
            <a:r>
              <a:rPr dirty="0"/>
              <a:t>l</a:t>
            </a:r>
            <a:r>
              <a:rPr spc="-10" dirty="0"/>
              <a:t>ó</a:t>
            </a:r>
            <a:r>
              <a:rPr dirty="0"/>
              <a:t>zaba</a:t>
            </a:r>
            <a:r>
              <a:rPr spc="-35" dirty="0"/>
              <a:t> </a:t>
            </a:r>
            <a:r>
              <a:rPr dirty="0"/>
              <a:t>kapcso</a:t>
            </a:r>
            <a:r>
              <a:rPr spc="-10" dirty="0"/>
              <a:t>l</a:t>
            </a:r>
            <a:r>
              <a:rPr dirty="0"/>
              <a:t>t</a:t>
            </a:r>
            <a:r>
              <a:rPr spc="-35" dirty="0"/>
              <a:t> </a:t>
            </a:r>
            <a:r>
              <a:rPr dirty="0"/>
              <a:t>világ</a:t>
            </a:r>
          </a:p>
        </p:txBody>
      </p:sp>
      <p:sp>
        <p:nvSpPr>
          <p:cNvPr id="4" name="object 4"/>
          <p:cNvSpPr/>
          <p:nvPr/>
        </p:nvSpPr>
        <p:spPr>
          <a:xfrm>
            <a:off x="201168" y="1667256"/>
            <a:ext cx="4030979" cy="2074545"/>
          </a:xfrm>
          <a:custGeom>
            <a:avLst/>
            <a:gdLst/>
            <a:ahLst/>
            <a:cxnLst/>
            <a:rect l="l" t="t" r="r" b="b"/>
            <a:pathLst>
              <a:path w="4030979" h="2074545">
                <a:moveTo>
                  <a:pt x="0" y="2074164"/>
                </a:moveTo>
                <a:lnTo>
                  <a:pt x="4030979" y="2074164"/>
                </a:lnTo>
                <a:lnTo>
                  <a:pt x="4030979" y="0"/>
                </a:lnTo>
                <a:lnTo>
                  <a:pt x="0" y="0"/>
                </a:lnTo>
                <a:lnTo>
                  <a:pt x="0" y="207416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168" y="1667256"/>
            <a:ext cx="4030979" cy="2074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01" y="887245"/>
            <a:ext cx="4424045" cy="5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„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Sm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ar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”</a:t>
            </a:r>
            <a:r>
              <a:rPr sz="2000" b="1" spc="-4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tel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en</a:t>
            </a:r>
            <a:r>
              <a:rPr sz="2000" b="1" spc="-3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kön</a:t>
            </a:r>
            <a:r>
              <a:rPr sz="2000" b="1" spc="-30" dirty="0">
                <a:solidFill>
                  <a:srgbClr val="0843B8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0843B8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tár</a:t>
            </a:r>
            <a:r>
              <a:rPr sz="2000" b="1" spc="2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/</a:t>
            </a:r>
            <a:r>
              <a:rPr sz="2000" b="1" spc="-3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art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campus-</a:t>
            </a:r>
            <a:r>
              <a:rPr sz="2000" b="1" spc="-2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intel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igens</a:t>
            </a:r>
            <a:r>
              <a:rPr sz="2000" b="1" spc="-3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rends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erek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28488" y="1578864"/>
            <a:ext cx="4483608" cy="2191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11470" y="926481"/>
            <a:ext cx="428625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000"/>
              </a:lnSpc>
            </a:pP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Smart</a:t>
            </a:r>
            <a:r>
              <a:rPr sz="2000" b="1" spc="-2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cit</a:t>
            </a:r>
            <a:r>
              <a:rPr sz="2000" b="1" spc="-35" dirty="0">
                <a:solidFill>
                  <a:srgbClr val="0843B8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- intel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igens </a:t>
            </a:r>
            <a:r>
              <a:rPr sz="2000" b="1" spc="-20" dirty="0">
                <a:solidFill>
                  <a:srgbClr val="0843B8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árosirán</a:t>
            </a:r>
            <a:r>
              <a:rPr sz="2000" b="1" spc="-30" dirty="0">
                <a:solidFill>
                  <a:srgbClr val="0843B8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ítás</a:t>
            </a:r>
            <a:r>
              <a:rPr sz="2000" b="1" spc="1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és</a:t>
            </a:r>
            <a:r>
              <a:rPr sz="2000" b="1" spc="-1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bet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gel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á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ás</a:t>
            </a:r>
            <a:r>
              <a:rPr sz="2000" b="1" spc="-5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(T…)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1731" y="5286755"/>
            <a:ext cx="3465576" cy="1578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7311" y="5340096"/>
            <a:ext cx="3393947" cy="1831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3880" y="6566916"/>
            <a:ext cx="650748" cy="502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14004" y="6156960"/>
            <a:ext cx="184785" cy="447040"/>
          </a:xfrm>
          <a:custGeom>
            <a:avLst/>
            <a:gdLst/>
            <a:ahLst/>
            <a:cxnLst/>
            <a:rect l="l" t="t" r="r" b="b"/>
            <a:pathLst>
              <a:path w="184784" h="447040">
                <a:moveTo>
                  <a:pt x="184403" y="354329"/>
                </a:moveTo>
                <a:lnTo>
                  <a:pt x="0" y="354329"/>
                </a:lnTo>
                <a:lnTo>
                  <a:pt x="92201" y="446531"/>
                </a:lnTo>
                <a:lnTo>
                  <a:pt x="184403" y="354329"/>
                </a:lnTo>
                <a:close/>
              </a:path>
              <a:path w="184784" h="447040">
                <a:moveTo>
                  <a:pt x="138302" y="0"/>
                </a:moveTo>
                <a:lnTo>
                  <a:pt x="46100" y="0"/>
                </a:lnTo>
                <a:lnTo>
                  <a:pt x="46100" y="354329"/>
                </a:lnTo>
                <a:lnTo>
                  <a:pt x="138302" y="354329"/>
                </a:lnTo>
                <a:lnTo>
                  <a:pt x="138302" y="0"/>
                </a:lnTo>
                <a:close/>
              </a:path>
            </a:pathLst>
          </a:custGeom>
          <a:solidFill>
            <a:srgbClr val="FF9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4004" y="6091455"/>
            <a:ext cx="184785" cy="141605"/>
          </a:xfrm>
          <a:custGeom>
            <a:avLst/>
            <a:gdLst/>
            <a:ahLst/>
            <a:cxnLst/>
            <a:rect l="l" t="t" r="r" b="b"/>
            <a:pathLst>
              <a:path w="184784" h="141604">
                <a:moveTo>
                  <a:pt x="89597" y="0"/>
                </a:moveTo>
                <a:lnTo>
                  <a:pt x="44269" y="10293"/>
                </a:lnTo>
                <a:lnTo>
                  <a:pt x="12179" y="35620"/>
                </a:lnTo>
                <a:lnTo>
                  <a:pt x="0" y="70838"/>
                </a:lnTo>
                <a:lnTo>
                  <a:pt x="382" y="77326"/>
                </a:lnTo>
                <a:lnTo>
                  <a:pt x="25227" y="119004"/>
                </a:lnTo>
                <a:lnTo>
                  <a:pt x="64606" y="137667"/>
                </a:lnTo>
                <a:lnTo>
                  <a:pt x="98060" y="141563"/>
                </a:lnTo>
                <a:lnTo>
                  <a:pt x="113715" y="139751"/>
                </a:lnTo>
                <a:lnTo>
                  <a:pt x="153886" y="123087"/>
                </a:lnTo>
                <a:lnTo>
                  <a:pt x="178989" y="92707"/>
                </a:lnTo>
                <a:lnTo>
                  <a:pt x="184257" y="66819"/>
                </a:lnTo>
                <a:lnTo>
                  <a:pt x="181998" y="54716"/>
                </a:lnTo>
                <a:lnTo>
                  <a:pt x="149447" y="15590"/>
                </a:lnTo>
                <a:lnTo>
                  <a:pt x="106366" y="1058"/>
                </a:lnTo>
                <a:lnTo>
                  <a:pt x="89597" y="0"/>
                </a:lnTo>
                <a:close/>
              </a:path>
            </a:pathLst>
          </a:custGeom>
          <a:solidFill>
            <a:srgbClr val="FF9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2104" y="5870448"/>
            <a:ext cx="493775" cy="380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70976" y="5892546"/>
            <a:ext cx="332740" cy="219710"/>
          </a:xfrm>
          <a:custGeom>
            <a:avLst/>
            <a:gdLst/>
            <a:ahLst/>
            <a:cxnLst/>
            <a:rect l="l" t="t" r="r" b="b"/>
            <a:pathLst>
              <a:path w="332740" h="219710">
                <a:moveTo>
                  <a:pt x="43179" y="145923"/>
                </a:moveTo>
                <a:lnTo>
                  <a:pt x="0" y="219329"/>
                </a:lnTo>
                <a:lnTo>
                  <a:pt x="84708" y="209804"/>
                </a:lnTo>
                <a:lnTo>
                  <a:pt x="71911" y="190119"/>
                </a:lnTo>
                <a:lnTo>
                  <a:pt x="56642" y="190119"/>
                </a:lnTo>
                <a:lnTo>
                  <a:pt x="49783" y="179451"/>
                </a:lnTo>
                <a:lnTo>
                  <a:pt x="60462" y="172507"/>
                </a:lnTo>
                <a:lnTo>
                  <a:pt x="43179" y="145923"/>
                </a:lnTo>
                <a:close/>
              </a:path>
              <a:path w="332740" h="219710">
                <a:moveTo>
                  <a:pt x="60462" y="172507"/>
                </a:moveTo>
                <a:lnTo>
                  <a:pt x="49783" y="179451"/>
                </a:lnTo>
                <a:lnTo>
                  <a:pt x="56642" y="190119"/>
                </a:lnTo>
                <a:lnTo>
                  <a:pt x="67376" y="183142"/>
                </a:lnTo>
                <a:lnTo>
                  <a:pt x="60462" y="172507"/>
                </a:lnTo>
                <a:close/>
              </a:path>
              <a:path w="332740" h="219710">
                <a:moveTo>
                  <a:pt x="67376" y="183142"/>
                </a:moveTo>
                <a:lnTo>
                  <a:pt x="56642" y="190119"/>
                </a:lnTo>
                <a:lnTo>
                  <a:pt x="71911" y="190119"/>
                </a:lnTo>
                <a:lnTo>
                  <a:pt x="67376" y="183142"/>
                </a:lnTo>
                <a:close/>
              </a:path>
              <a:path w="332740" h="219710">
                <a:moveTo>
                  <a:pt x="325754" y="0"/>
                </a:moveTo>
                <a:lnTo>
                  <a:pt x="60462" y="172507"/>
                </a:lnTo>
                <a:lnTo>
                  <a:pt x="67376" y="183142"/>
                </a:lnTo>
                <a:lnTo>
                  <a:pt x="332740" y="10668"/>
                </a:lnTo>
                <a:lnTo>
                  <a:pt x="325754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79535" y="6063996"/>
            <a:ext cx="635507" cy="237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8407" y="6123685"/>
            <a:ext cx="474345" cy="76200"/>
          </a:xfrm>
          <a:custGeom>
            <a:avLst/>
            <a:gdLst/>
            <a:ahLst/>
            <a:cxnLst/>
            <a:rect l="l" t="t" r="r" b="b"/>
            <a:pathLst>
              <a:path w="474345" h="76200">
                <a:moveTo>
                  <a:pt x="75692" y="0"/>
                </a:moveTo>
                <a:lnTo>
                  <a:pt x="0" y="38988"/>
                </a:lnTo>
                <a:lnTo>
                  <a:pt x="76708" y="76199"/>
                </a:lnTo>
                <a:lnTo>
                  <a:pt x="76286" y="44576"/>
                </a:lnTo>
                <a:lnTo>
                  <a:pt x="63626" y="44576"/>
                </a:lnTo>
                <a:lnTo>
                  <a:pt x="63373" y="31876"/>
                </a:lnTo>
                <a:lnTo>
                  <a:pt x="76114" y="31723"/>
                </a:lnTo>
                <a:lnTo>
                  <a:pt x="75692" y="0"/>
                </a:lnTo>
                <a:close/>
              </a:path>
              <a:path w="474345" h="76200">
                <a:moveTo>
                  <a:pt x="76114" y="31723"/>
                </a:moveTo>
                <a:lnTo>
                  <a:pt x="63373" y="31876"/>
                </a:lnTo>
                <a:lnTo>
                  <a:pt x="63626" y="44576"/>
                </a:lnTo>
                <a:lnTo>
                  <a:pt x="76284" y="44424"/>
                </a:lnTo>
                <a:lnTo>
                  <a:pt x="76114" y="31723"/>
                </a:lnTo>
                <a:close/>
              </a:path>
              <a:path w="474345" h="76200">
                <a:moveTo>
                  <a:pt x="76284" y="44424"/>
                </a:moveTo>
                <a:lnTo>
                  <a:pt x="63626" y="44576"/>
                </a:lnTo>
                <a:lnTo>
                  <a:pt x="76286" y="44576"/>
                </a:lnTo>
                <a:lnTo>
                  <a:pt x="76284" y="44424"/>
                </a:lnTo>
                <a:close/>
              </a:path>
              <a:path w="474345" h="76200">
                <a:moveTo>
                  <a:pt x="473710" y="26923"/>
                </a:moveTo>
                <a:lnTo>
                  <a:pt x="76114" y="31723"/>
                </a:lnTo>
                <a:lnTo>
                  <a:pt x="76284" y="44424"/>
                </a:lnTo>
                <a:lnTo>
                  <a:pt x="473837" y="39623"/>
                </a:lnTo>
                <a:lnTo>
                  <a:pt x="473710" y="26923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2983" y="6062472"/>
            <a:ext cx="659892" cy="237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15656" y="6123432"/>
            <a:ext cx="497840" cy="76200"/>
          </a:xfrm>
          <a:custGeom>
            <a:avLst/>
            <a:gdLst/>
            <a:ahLst/>
            <a:cxnLst/>
            <a:rect l="l" t="t" r="r" b="b"/>
            <a:pathLst>
              <a:path w="497840" h="76200">
                <a:moveTo>
                  <a:pt x="421132" y="0"/>
                </a:moveTo>
                <a:lnTo>
                  <a:pt x="421132" y="76199"/>
                </a:lnTo>
                <a:lnTo>
                  <a:pt x="484632" y="44449"/>
                </a:lnTo>
                <a:lnTo>
                  <a:pt x="433832" y="44449"/>
                </a:lnTo>
                <a:lnTo>
                  <a:pt x="433832" y="31749"/>
                </a:lnTo>
                <a:lnTo>
                  <a:pt x="484632" y="31749"/>
                </a:lnTo>
                <a:lnTo>
                  <a:pt x="421132" y="0"/>
                </a:lnTo>
                <a:close/>
              </a:path>
              <a:path w="497840" h="76200">
                <a:moveTo>
                  <a:pt x="421132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421132" y="44449"/>
                </a:lnTo>
                <a:lnTo>
                  <a:pt x="421132" y="31749"/>
                </a:lnTo>
                <a:close/>
              </a:path>
              <a:path w="497840" h="76200">
                <a:moveTo>
                  <a:pt x="484632" y="31749"/>
                </a:moveTo>
                <a:lnTo>
                  <a:pt x="433832" y="31749"/>
                </a:lnTo>
                <a:lnTo>
                  <a:pt x="433832" y="44449"/>
                </a:lnTo>
                <a:lnTo>
                  <a:pt x="484632" y="44449"/>
                </a:lnTo>
                <a:lnTo>
                  <a:pt x="497332" y="38099"/>
                </a:lnTo>
                <a:lnTo>
                  <a:pt x="484632" y="3174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6571" y="5768340"/>
            <a:ext cx="239268" cy="4617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67852" y="5791200"/>
            <a:ext cx="76200" cy="300355"/>
          </a:xfrm>
          <a:custGeom>
            <a:avLst/>
            <a:gdLst/>
            <a:ahLst/>
            <a:cxnLst/>
            <a:rect l="l" t="t" r="r" b="b"/>
            <a:pathLst>
              <a:path w="76200" h="300354">
                <a:moveTo>
                  <a:pt x="31842" y="224048"/>
                </a:moveTo>
                <a:lnTo>
                  <a:pt x="0" y="224154"/>
                </a:lnTo>
                <a:lnTo>
                  <a:pt x="38353" y="300227"/>
                </a:lnTo>
                <a:lnTo>
                  <a:pt x="69839" y="236727"/>
                </a:lnTo>
                <a:lnTo>
                  <a:pt x="31876" y="236727"/>
                </a:lnTo>
                <a:lnTo>
                  <a:pt x="31842" y="224048"/>
                </a:lnTo>
                <a:close/>
              </a:path>
              <a:path w="76200" h="300354">
                <a:moveTo>
                  <a:pt x="44542" y="224006"/>
                </a:moveTo>
                <a:lnTo>
                  <a:pt x="31842" y="224048"/>
                </a:lnTo>
                <a:lnTo>
                  <a:pt x="31876" y="236727"/>
                </a:lnTo>
                <a:lnTo>
                  <a:pt x="44576" y="236727"/>
                </a:lnTo>
                <a:lnTo>
                  <a:pt x="44542" y="224006"/>
                </a:lnTo>
                <a:close/>
              </a:path>
              <a:path w="76200" h="300354">
                <a:moveTo>
                  <a:pt x="76200" y="223900"/>
                </a:moveTo>
                <a:lnTo>
                  <a:pt x="44542" y="224006"/>
                </a:lnTo>
                <a:lnTo>
                  <a:pt x="44576" y="236727"/>
                </a:lnTo>
                <a:lnTo>
                  <a:pt x="69839" y="236727"/>
                </a:lnTo>
                <a:lnTo>
                  <a:pt x="76200" y="223900"/>
                </a:lnTo>
                <a:close/>
              </a:path>
              <a:path w="76200" h="300354">
                <a:moveTo>
                  <a:pt x="43942" y="0"/>
                </a:moveTo>
                <a:lnTo>
                  <a:pt x="31242" y="0"/>
                </a:lnTo>
                <a:lnTo>
                  <a:pt x="31842" y="224048"/>
                </a:lnTo>
                <a:lnTo>
                  <a:pt x="44542" y="224006"/>
                </a:lnTo>
                <a:lnTo>
                  <a:pt x="4394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6156" y="5917692"/>
            <a:ext cx="454151" cy="3322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8701" y="5939663"/>
            <a:ext cx="292100" cy="172085"/>
          </a:xfrm>
          <a:custGeom>
            <a:avLst/>
            <a:gdLst/>
            <a:ahLst/>
            <a:cxnLst/>
            <a:rect l="l" t="t" r="r" b="b"/>
            <a:pathLst>
              <a:path w="292100" h="172085">
                <a:moveTo>
                  <a:pt x="222497" y="139118"/>
                </a:moveTo>
                <a:lnTo>
                  <a:pt x="206628" y="166623"/>
                </a:lnTo>
                <a:lnTo>
                  <a:pt x="291719" y="171576"/>
                </a:lnTo>
                <a:lnTo>
                  <a:pt x="274402" y="145414"/>
                </a:lnTo>
                <a:lnTo>
                  <a:pt x="233425" y="145414"/>
                </a:lnTo>
                <a:lnTo>
                  <a:pt x="222497" y="139118"/>
                </a:lnTo>
                <a:close/>
              </a:path>
              <a:path w="292100" h="172085">
                <a:moveTo>
                  <a:pt x="228863" y="128084"/>
                </a:moveTo>
                <a:lnTo>
                  <a:pt x="222497" y="139118"/>
                </a:lnTo>
                <a:lnTo>
                  <a:pt x="233425" y="145414"/>
                </a:lnTo>
                <a:lnTo>
                  <a:pt x="239775" y="134365"/>
                </a:lnTo>
                <a:lnTo>
                  <a:pt x="228863" y="128084"/>
                </a:lnTo>
                <a:close/>
              </a:path>
              <a:path w="292100" h="172085">
                <a:moveTo>
                  <a:pt x="244728" y="100584"/>
                </a:moveTo>
                <a:lnTo>
                  <a:pt x="228863" y="128084"/>
                </a:lnTo>
                <a:lnTo>
                  <a:pt x="239775" y="134365"/>
                </a:lnTo>
                <a:lnTo>
                  <a:pt x="233425" y="145414"/>
                </a:lnTo>
                <a:lnTo>
                  <a:pt x="274402" y="145414"/>
                </a:lnTo>
                <a:lnTo>
                  <a:pt x="244728" y="100584"/>
                </a:lnTo>
                <a:close/>
              </a:path>
              <a:path w="292100" h="172085">
                <a:moveTo>
                  <a:pt x="6350" y="0"/>
                </a:moveTo>
                <a:lnTo>
                  <a:pt x="0" y="10921"/>
                </a:lnTo>
                <a:lnTo>
                  <a:pt x="222497" y="139118"/>
                </a:lnTo>
                <a:lnTo>
                  <a:pt x="228863" y="128084"/>
                </a:lnTo>
                <a:lnTo>
                  <a:pt x="6350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2104" y="6114288"/>
            <a:ext cx="452627" cy="332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70976" y="6213348"/>
            <a:ext cx="292100" cy="170815"/>
          </a:xfrm>
          <a:custGeom>
            <a:avLst/>
            <a:gdLst/>
            <a:ahLst/>
            <a:cxnLst/>
            <a:rect l="l" t="t" r="r" b="b"/>
            <a:pathLst>
              <a:path w="292100" h="170814">
                <a:moveTo>
                  <a:pt x="69293" y="32316"/>
                </a:moveTo>
                <a:lnTo>
                  <a:pt x="63018" y="43286"/>
                </a:lnTo>
                <a:lnTo>
                  <a:pt x="285369" y="170357"/>
                </a:lnTo>
                <a:lnTo>
                  <a:pt x="291719" y="159334"/>
                </a:lnTo>
                <a:lnTo>
                  <a:pt x="69293" y="32316"/>
                </a:lnTo>
                <a:close/>
              </a:path>
              <a:path w="292100" h="170814">
                <a:moveTo>
                  <a:pt x="0" y="0"/>
                </a:moveTo>
                <a:lnTo>
                  <a:pt x="47244" y="70865"/>
                </a:lnTo>
                <a:lnTo>
                  <a:pt x="63018" y="43286"/>
                </a:lnTo>
                <a:lnTo>
                  <a:pt x="51943" y="36956"/>
                </a:lnTo>
                <a:lnTo>
                  <a:pt x="58293" y="26034"/>
                </a:lnTo>
                <a:lnTo>
                  <a:pt x="72886" y="26034"/>
                </a:lnTo>
                <a:lnTo>
                  <a:pt x="85090" y="4698"/>
                </a:lnTo>
                <a:lnTo>
                  <a:pt x="0" y="0"/>
                </a:lnTo>
                <a:close/>
              </a:path>
              <a:path w="292100" h="170814">
                <a:moveTo>
                  <a:pt x="58293" y="26034"/>
                </a:moveTo>
                <a:lnTo>
                  <a:pt x="51943" y="36956"/>
                </a:lnTo>
                <a:lnTo>
                  <a:pt x="63018" y="43286"/>
                </a:lnTo>
                <a:lnTo>
                  <a:pt x="69293" y="32316"/>
                </a:lnTo>
                <a:lnTo>
                  <a:pt x="58293" y="26034"/>
                </a:lnTo>
                <a:close/>
              </a:path>
              <a:path w="292100" h="170814">
                <a:moveTo>
                  <a:pt x="72886" y="26034"/>
                </a:moveTo>
                <a:lnTo>
                  <a:pt x="58293" y="26034"/>
                </a:lnTo>
                <a:lnTo>
                  <a:pt x="69293" y="32316"/>
                </a:lnTo>
                <a:lnTo>
                  <a:pt x="72886" y="26034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0728" y="6114288"/>
            <a:ext cx="449579" cy="3322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3272" y="6213348"/>
            <a:ext cx="287020" cy="170815"/>
          </a:xfrm>
          <a:custGeom>
            <a:avLst/>
            <a:gdLst/>
            <a:ahLst/>
            <a:cxnLst/>
            <a:rect l="l" t="t" r="r" b="b"/>
            <a:pathLst>
              <a:path w="287020" h="170814">
                <a:moveTo>
                  <a:pt x="217900" y="32779"/>
                </a:moveTo>
                <a:lnTo>
                  <a:pt x="0" y="159359"/>
                </a:lnTo>
                <a:lnTo>
                  <a:pt x="6350" y="170345"/>
                </a:lnTo>
                <a:lnTo>
                  <a:pt x="224285" y="43753"/>
                </a:lnTo>
                <a:lnTo>
                  <a:pt x="217900" y="32779"/>
                </a:lnTo>
                <a:close/>
              </a:path>
              <a:path w="287020" h="170814">
                <a:moveTo>
                  <a:pt x="269691" y="26415"/>
                </a:moveTo>
                <a:lnTo>
                  <a:pt x="228853" y="26415"/>
                </a:lnTo>
                <a:lnTo>
                  <a:pt x="235330" y="37337"/>
                </a:lnTo>
                <a:lnTo>
                  <a:pt x="224285" y="43753"/>
                </a:lnTo>
                <a:lnTo>
                  <a:pt x="240283" y="71246"/>
                </a:lnTo>
                <a:lnTo>
                  <a:pt x="269691" y="26415"/>
                </a:lnTo>
                <a:close/>
              </a:path>
              <a:path w="287020" h="170814">
                <a:moveTo>
                  <a:pt x="228853" y="26415"/>
                </a:moveTo>
                <a:lnTo>
                  <a:pt x="217900" y="32779"/>
                </a:lnTo>
                <a:lnTo>
                  <a:pt x="224285" y="43753"/>
                </a:lnTo>
                <a:lnTo>
                  <a:pt x="235330" y="37337"/>
                </a:lnTo>
                <a:lnTo>
                  <a:pt x="228853" y="26415"/>
                </a:lnTo>
                <a:close/>
              </a:path>
              <a:path w="287020" h="170814">
                <a:moveTo>
                  <a:pt x="287020" y="0"/>
                </a:moveTo>
                <a:lnTo>
                  <a:pt x="201929" y="5333"/>
                </a:lnTo>
                <a:lnTo>
                  <a:pt x="217900" y="32779"/>
                </a:lnTo>
                <a:lnTo>
                  <a:pt x="228853" y="26415"/>
                </a:lnTo>
                <a:lnTo>
                  <a:pt x="269691" y="26415"/>
                </a:lnTo>
                <a:lnTo>
                  <a:pt x="287020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50707" y="5785104"/>
            <a:ext cx="320040" cy="246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59595" y="6031992"/>
            <a:ext cx="320040" cy="2484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45423" y="5660135"/>
            <a:ext cx="320040" cy="2484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41664" y="6280404"/>
            <a:ext cx="318516" cy="2484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40140" y="5783579"/>
            <a:ext cx="320040" cy="2484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50707" y="6280404"/>
            <a:ext cx="320040" cy="2484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31252" y="6031992"/>
            <a:ext cx="320040" cy="2484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3329" y="3707129"/>
            <a:ext cx="2757170" cy="1475740"/>
          </a:xfrm>
          <a:custGeom>
            <a:avLst/>
            <a:gdLst/>
            <a:ahLst/>
            <a:cxnLst/>
            <a:rect l="l" t="t" r="r" b="b"/>
            <a:pathLst>
              <a:path w="2757170" h="1475739">
                <a:moveTo>
                  <a:pt x="1378458" y="0"/>
                </a:moveTo>
                <a:lnTo>
                  <a:pt x="1265394" y="2444"/>
                </a:lnTo>
                <a:lnTo>
                  <a:pt x="1154849" y="9653"/>
                </a:lnTo>
                <a:lnTo>
                  <a:pt x="1047177" y="21434"/>
                </a:lnTo>
                <a:lnTo>
                  <a:pt x="942734" y="37600"/>
                </a:lnTo>
                <a:lnTo>
                  <a:pt x="841873" y="57959"/>
                </a:lnTo>
                <a:lnTo>
                  <a:pt x="744949" y="82323"/>
                </a:lnTo>
                <a:lnTo>
                  <a:pt x="652316" y="110501"/>
                </a:lnTo>
                <a:lnTo>
                  <a:pt x="564331" y="142305"/>
                </a:lnTo>
                <a:lnTo>
                  <a:pt x="481346" y="177543"/>
                </a:lnTo>
                <a:lnTo>
                  <a:pt x="403717" y="216027"/>
                </a:lnTo>
                <a:lnTo>
                  <a:pt x="331798" y="257566"/>
                </a:lnTo>
                <a:lnTo>
                  <a:pt x="265944" y="301971"/>
                </a:lnTo>
                <a:lnTo>
                  <a:pt x="206509" y="349052"/>
                </a:lnTo>
                <a:lnTo>
                  <a:pt x="153848" y="398620"/>
                </a:lnTo>
                <a:lnTo>
                  <a:pt x="108317" y="450484"/>
                </a:lnTo>
                <a:lnTo>
                  <a:pt x="70268" y="504456"/>
                </a:lnTo>
                <a:lnTo>
                  <a:pt x="40058" y="560344"/>
                </a:lnTo>
                <a:lnTo>
                  <a:pt x="18039" y="617960"/>
                </a:lnTo>
                <a:lnTo>
                  <a:pt x="4569" y="677114"/>
                </a:lnTo>
                <a:lnTo>
                  <a:pt x="0" y="737616"/>
                </a:lnTo>
                <a:lnTo>
                  <a:pt x="4569" y="798117"/>
                </a:lnTo>
                <a:lnTo>
                  <a:pt x="18039" y="857271"/>
                </a:lnTo>
                <a:lnTo>
                  <a:pt x="40058" y="914887"/>
                </a:lnTo>
                <a:lnTo>
                  <a:pt x="70268" y="970775"/>
                </a:lnTo>
                <a:lnTo>
                  <a:pt x="108317" y="1024747"/>
                </a:lnTo>
                <a:lnTo>
                  <a:pt x="153848" y="1076611"/>
                </a:lnTo>
                <a:lnTo>
                  <a:pt x="206509" y="1126179"/>
                </a:lnTo>
                <a:lnTo>
                  <a:pt x="265944" y="1173260"/>
                </a:lnTo>
                <a:lnTo>
                  <a:pt x="331798" y="1217665"/>
                </a:lnTo>
                <a:lnTo>
                  <a:pt x="403717" y="1259205"/>
                </a:lnTo>
                <a:lnTo>
                  <a:pt x="481346" y="1297688"/>
                </a:lnTo>
                <a:lnTo>
                  <a:pt x="564331" y="1332926"/>
                </a:lnTo>
                <a:lnTo>
                  <a:pt x="652316" y="1364730"/>
                </a:lnTo>
                <a:lnTo>
                  <a:pt x="744949" y="1392908"/>
                </a:lnTo>
                <a:lnTo>
                  <a:pt x="841873" y="1417272"/>
                </a:lnTo>
                <a:lnTo>
                  <a:pt x="942734" y="1437631"/>
                </a:lnTo>
                <a:lnTo>
                  <a:pt x="1047177" y="1453797"/>
                </a:lnTo>
                <a:lnTo>
                  <a:pt x="1154849" y="1465578"/>
                </a:lnTo>
                <a:lnTo>
                  <a:pt x="1265394" y="1472787"/>
                </a:lnTo>
                <a:lnTo>
                  <a:pt x="1378458" y="1475232"/>
                </a:lnTo>
                <a:lnTo>
                  <a:pt x="1491504" y="1472787"/>
                </a:lnTo>
                <a:lnTo>
                  <a:pt x="1602035" y="1465578"/>
                </a:lnTo>
                <a:lnTo>
                  <a:pt x="1709696" y="1453797"/>
                </a:lnTo>
                <a:lnTo>
                  <a:pt x="1814133" y="1437631"/>
                </a:lnTo>
                <a:lnTo>
                  <a:pt x="1914989" y="1417272"/>
                </a:lnTo>
                <a:lnTo>
                  <a:pt x="2011910" y="1392908"/>
                </a:lnTo>
                <a:lnTo>
                  <a:pt x="2104542" y="1364730"/>
                </a:lnTo>
                <a:lnTo>
                  <a:pt x="2192530" y="1332926"/>
                </a:lnTo>
                <a:lnTo>
                  <a:pt x="2275517" y="1297688"/>
                </a:lnTo>
                <a:lnTo>
                  <a:pt x="2353151" y="1259205"/>
                </a:lnTo>
                <a:lnTo>
                  <a:pt x="2425075" y="1217665"/>
                </a:lnTo>
                <a:lnTo>
                  <a:pt x="2490935" y="1173260"/>
                </a:lnTo>
                <a:lnTo>
                  <a:pt x="2550376" y="1126179"/>
                </a:lnTo>
                <a:lnTo>
                  <a:pt x="2603043" y="1076611"/>
                </a:lnTo>
                <a:lnTo>
                  <a:pt x="2648581" y="1024747"/>
                </a:lnTo>
                <a:lnTo>
                  <a:pt x="2686635" y="970775"/>
                </a:lnTo>
                <a:lnTo>
                  <a:pt x="2716850" y="914887"/>
                </a:lnTo>
                <a:lnTo>
                  <a:pt x="2738872" y="857271"/>
                </a:lnTo>
                <a:lnTo>
                  <a:pt x="2752346" y="798117"/>
                </a:lnTo>
                <a:lnTo>
                  <a:pt x="2756916" y="737616"/>
                </a:lnTo>
                <a:lnTo>
                  <a:pt x="2752346" y="677114"/>
                </a:lnTo>
                <a:lnTo>
                  <a:pt x="2738872" y="617960"/>
                </a:lnTo>
                <a:lnTo>
                  <a:pt x="2716850" y="560344"/>
                </a:lnTo>
                <a:lnTo>
                  <a:pt x="2686635" y="504456"/>
                </a:lnTo>
                <a:lnTo>
                  <a:pt x="2648581" y="450484"/>
                </a:lnTo>
                <a:lnTo>
                  <a:pt x="2603043" y="398620"/>
                </a:lnTo>
                <a:lnTo>
                  <a:pt x="2550376" y="349052"/>
                </a:lnTo>
                <a:lnTo>
                  <a:pt x="2490935" y="301971"/>
                </a:lnTo>
                <a:lnTo>
                  <a:pt x="2425075" y="257566"/>
                </a:lnTo>
                <a:lnTo>
                  <a:pt x="2353151" y="216026"/>
                </a:lnTo>
                <a:lnTo>
                  <a:pt x="2275517" y="177543"/>
                </a:lnTo>
                <a:lnTo>
                  <a:pt x="2192530" y="142305"/>
                </a:lnTo>
                <a:lnTo>
                  <a:pt x="2104542" y="110501"/>
                </a:lnTo>
                <a:lnTo>
                  <a:pt x="2011910" y="82323"/>
                </a:lnTo>
                <a:lnTo>
                  <a:pt x="1914989" y="57959"/>
                </a:lnTo>
                <a:lnTo>
                  <a:pt x="1814133" y="37600"/>
                </a:lnTo>
                <a:lnTo>
                  <a:pt x="1709696" y="21434"/>
                </a:lnTo>
                <a:lnTo>
                  <a:pt x="1602035" y="9653"/>
                </a:lnTo>
                <a:lnTo>
                  <a:pt x="1491504" y="2444"/>
                </a:lnTo>
                <a:lnTo>
                  <a:pt x="1378458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83329" y="3707129"/>
            <a:ext cx="2757170" cy="1475740"/>
          </a:xfrm>
          <a:custGeom>
            <a:avLst/>
            <a:gdLst/>
            <a:ahLst/>
            <a:cxnLst/>
            <a:rect l="l" t="t" r="r" b="b"/>
            <a:pathLst>
              <a:path w="2757170" h="1475739">
                <a:moveTo>
                  <a:pt x="0" y="737616"/>
                </a:moveTo>
                <a:lnTo>
                  <a:pt x="4569" y="677114"/>
                </a:lnTo>
                <a:lnTo>
                  <a:pt x="18039" y="617960"/>
                </a:lnTo>
                <a:lnTo>
                  <a:pt x="40058" y="560344"/>
                </a:lnTo>
                <a:lnTo>
                  <a:pt x="70268" y="504456"/>
                </a:lnTo>
                <a:lnTo>
                  <a:pt x="108317" y="450484"/>
                </a:lnTo>
                <a:lnTo>
                  <a:pt x="153848" y="398620"/>
                </a:lnTo>
                <a:lnTo>
                  <a:pt x="206509" y="349052"/>
                </a:lnTo>
                <a:lnTo>
                  <a:pt x="265944" y="301971"/>
                </a:lnTo>
                <a:lnTo>
                  <a:pt x="331798" y="257566"/>
                </a:lnTo>
                <a:lnTo>
                  <a:pt x="403717" y="216027"/>
                </a:lnTo>
                <a:lnTo>
                  <a:pt x="481346" y="177543"/>
                </a:lnTo>
                <a:lnTo>
                  <a:pt x="564331" y="142305"/>
                </a:lnTo>
                <a:lnTo>
                  <a:pt x="652316" y="110501"/>
                </a:lnTo>
                <a:lnTo>
                  <a:pt x="744949" y="82323"/>
                </a:lnTo>
                <a:lnTo>
                  <a:pt x="841873" y="57959"/>
                </a:lnTo>
                <a:lnTo>
                  <a:pt x="942734" y="37600"/>
                </a:lnTo>
                <a:lnTo>
                  <a:pt x="1047177" y="21434"/>
                </a:lnTo>
                <a:lnTo>
                  <a:pt x="1154849" y="9653"/>
                </a:lnTo>
                <a:lnTo>
                  <a:pt x="1265394" y="2444"/>
                </a:lnTo>
                <a:lnTo>
                  <a:pt x="1378458" y="0"/>
                </a:lnTo>
                <a:lnTo>
                  <a:pt x="1491504" y="2444"/>
                </a:lnTo>
                <a:lnTo>
                  <a:pt x="1602035" y="9653"/>
                </a:lnTo>
                <a:lnTo>
                  <a:pt x="1709696" y="21434"/>
                </a:lnTo>
                <a:lnTo>
                  <a:pt x="1814133" y="37600"/>
                </a:lnTo>
                <a:lnTo>
                  <a:pt x="1914989" y="57959"/>
                </a:lnTo>
                <a:lnTo>
                  <a:pt x="2011910" y="82323"/>
                </a:lnTo>
                <a:lnTo>
                  <a:pt x="2104542" y="110501"/>
                </a:lnTo>
                <a:lnTo>
                  <a:pt x="2192530" y="142305"/>
                </a:lnTo>
                <a:lnTo>
                  <a:pt x="2275517" y="177543"/>
                </a:lnTo>
                <a:lnTo>
                  <a:pt x="2353151" y="216026"/>
                </a:lnTo>
                <a:lnTo>
                  <a:pt x="2425075" y="257566"/>
                </a:lnTo>
                <a:lnTo>
                  <a:pt x="2490935" y="301971"/>
                </a:lnTo>
                <a:lnTo>
                  <a:pt x="2550376" y="349052"/>
                </a:lnTo>
                <a:lnTo>
                  <a:pt x="2603043" y="398620"/>
                </a:lnTo>
                <a:lnTo>
                  <a:pt x="2648581" y="450484"/>
                </a:lnTo>
                <a:lnTo>
                  <a:pt x="2686635" y="504456"/>
                </a:lnTo>
                <a:lnTo>
                  <a:pt x="2716850" y="560344"/>
                </a:lnTo>
                <a:lnTo>
                  <a:pt x="2738872" y="617960"/>
                </a:lnTo>
                <a:lnTo>
                  <a:pt x="2752346" y="677114"/>
                </a:lnTo>
                <a:lnTo>
                  <a:pt x="2756916" y="737616"/>
                </a:lnTo>
                <a:lnTo>
                  <a:pt x="2752346" y="798117"/>
                </a:lnTo>
                <a:lnTo>
                  <a:pt x="2738872" y="857271"/>
                </a:lnTo>
                <a:lnTo>
                  <a:pt x="2716850" y="914887"/>
                </a:lnTo>
                <a:lnTo>
                  <a:pt x="2686635" y="970775"/>
                </a:lnTo>
                <a:lnTo>
                  <a:pt x="2648581" y="1024747"/>
                </a:lnTo>
                <a:lnTo>
                  <a:pt x="2603043" y="1076611"/>
                </a:lnTo>
                <a:lnTo>
                  <a:pt x="2550376" y="1126179"/>
                </a:lnTo>
                <a:lnTo>
                  <a:pt x="2490935" y="1173260"/>
                </a:lnTo>
                <a:lnTo>
                  <a:pt x="2425075" y="1217665"/>
                </a:lnTo>
                <a:lnTo>
                  <a:pt x="2353151" y="1259205"/>
                </a:lnTo>
                <a:lnTo>
                  <a:pt x="2275517" y="1297688"/>
                </a:lnTo>
                <a:lnTo>
                  <a:pt x="2192530" y="1332926"/>
                </a:lnTo>
                <a:lnTo>
                  <a:pt x="2104542" y="1364730"/>
                </a:lnTo>
                <a:lnTo>
                  <a:pt x="2011910" y="1392908"/>
                </a:lnTo>
                <a:lnTo>
                  <a:pt x="1914989" y="1417272"/>
                </a:lnTo>
                <a:lnTo>
                  <a:pt x="1814133" y="1437631"/>
                </a:lnTo>
                <a:lnTo>
                  <a:pt x="1709696" y="1453797"/>
                </a:lnTo>
                <a:lnTo>
                  <a:pt x="1602035" y="1465578"/>
                </a:lnTo>
                <a:lnTo>
                  <a:pt x="1491504" y="1472787"/>
                </a:lnTo>
                <a:lnTo>
                  <a:pt x="1378458" y="1475232"/>
                </a:lnTo>
                <a:lnTo>
                  <a:pt x="1265394" y="1472787"/>
                </a:lnTo>
                <a:lnTo>
                  <a:pt x="1154849" y="1465578"/>
                </a:lnTo>
                <a:lnTo>
                  <a:pt x="1047177" y="1453797"/>
                </a:lnTo>
                <a:lnTo>
                  <a:pt x="942734" y="1437631"/>
                </a:lnTo>
                <a:lnTo>
                  <a:pt x="841873" y="1417272"/>
                </a:lnTo>
                <a:lnTo>
                  <a:pt x="744949" y="1392908"/>
                </a:lnTo>
                <a:lnTo>
                  <a:pt x="652316" y="1364730"/>
                </a:lnTo>
                <a:lnTo>
                  <a:pt x="564331" y="1332926"/>
                </a:lnTo>
                <a:lnTo>
                  <a:pt x="481346" y="1297688"/>
                </a:lnTo>
                <a:lnTo>
                  <a:pt x="403717" y="1259205"/>
                </a:lnTo>
                <a:lnTo>
                  <a:pt x="331798" y="1217665"/>
                </a:lnTo>
                <a:lnTo>
                  <a:pt x="265944" y="1173260"/>
                </a:lnTo>
                <a:lnTo>
                  <a:pt x="206509" y="1126179"/>
                </a:lnTo>
                <a:lnTo>
                  <a:pt x="153848" y="1076611"/>
                </a:lnTo>
                <a:lnTo>
                  <a:pt x="108317" y="1024747"/>
                </a:lnTo>
                <a:lnTo>
                  <a:pt x="70268" y="970775"/>
                </a:lnTo>
                <a:lnTo>
                  <a:pt x="40058" y="914887"/>
                </a:lnTo>
                <a:lnTo>
                  <a:pt x="18039" y="857271"/>
                </a:lnTo>
                <a:lnTo>
                  <a:pt x="4569" y="798117"/>
                </a:lnTo>
                <a:lnTo>
                  <a:pt x="0" y="737616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307204" y="4031504"/>
            <a:ext cx="1706245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16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Körn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etünk kon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ergens rends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erei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301" y="3967496"/>
            <a:ext cx="3674745" cy="138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000"/>
              </a:lnSpc>
            </a:pP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Intel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igens</a:t>
            </a:r>
            <a:r>
              <a:rPr sz="2000" b="1" spc="-3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technológ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ák,</a:t>
            </a:r>
            <a:r>
              <a:rPr sz="2000" b="1" spc="-3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ipa</a:t>
            </a:r>
            <a:r>
              <a:rPr sz="2000" b="1" spc="-114" dirty="0">
                <a:solidFill>
                  <a:srgbClr val="0843B8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, terme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és,</a:t>
            </a:r>
            <a:r>
              <a:rPr sz="2000" b="1" spc="-4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kö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lekedés</a:t>
            </a:r>
            <a:r>
              <a:rPr sz="2000" b="1" spc="-4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irán</a:t>
            </a:r>
            <a:r>
              <a:rPr sz="2000" b="1" spc="-40" dirty="0">
                <a:solidFill>
                  <a:srgbClr val="0843B8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ítás</a:t>
            </a:r>
            <a:endParaRPr sz="20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1305"/>
              </a:spcBef>
            </a:pPr>
            <a:r>
              <a:rPr sz="2000" b="1" spc="-10" dirty="0">
                <a:solidFill>
                  <a:srgbClr val="626A1D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626A1D"/>
                </a:solidFill>
                <a:latin typeface="Arial"/>
                <a:cs typeface="Arial"/>
              </a:rPr>
              <a:t>nerg</a:t>
            </a:r>
            <a:r>
              <a:rPr sz="2000" b="1" spc="-10" dirty="0">
                <a:solidFill>
                  <a:srgbClr val="626A1D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626A1D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626A1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26A1D"/>
                </a:solidFill>
                <a:latin typeface="Arial"/>
                <a:cs typeface="Arial"/>
              </a:rPr>
              <a:t>hatékon</a:t>
            </a:r>
            <a:r>
              <a:rPr sz="2000" b="1" spc="-40" dirty="0">
                <a:solidFill>
                  <a:srgbClr val="626A1D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626A1D"/>
                </a:solidFill>
                <a:latin typeface="Arial"/>
                <a:cs typeface="Arial"/>
              </a:rPr>
              <a:t>ság,</a:t>
            </a:r>
            <a:endParaRPr sz="20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626A1D"/>
                </a:solidFill>
                <a:latin typeface="Arial"/>
                <a:cs typeface="Arial"/>
              </a:rPr>
              <a:t>fenntar</a:t>
            </a:r>
            <a:r>
              <a:rPr sz="2000" b="1" spc="5" dirty="0">
                <a:solidFill>
                  <a:srgbClr val="626A1D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626A1D"/>
                </a:solidFill>
                <a:latin typeface="Arial"/>
                <a:cs typeface="Arial"/>
              </a:rPr>
              <a:t>ható</a:t>
            </a:r>
            <a:r>
              <a:rPr sz="2000" b="1" spc="-50" dirty="0">
                <a:solidFill>
                  <a:srgbClr val="626A1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26A1D"/>
                </a:solidFill>
                <a:latin typeface="Arial"/>
                <a:cs typeface="Arial"/>
              </a:rPr>
              <a:t>fej</a:t>
            </a:r>
            <a:r>
              <a:rPr sz="2000" b="1" spc="-10" dirty="0">
                <a:solidFill>
                  <a:srgbClr val="626A1D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626A1D"/>
                </a:solidFill>
                <a:latin typeface="Arial"/>
                <a:cs typeface="Arial"/>
              </a:rPr>
              <a:t>ődés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99301" y="4056523"/>
            <a:ext cx="3186430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000"/>
              </a:lnSpc>
            </a:pP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Kö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ös</a:t>
            </a:r>
            <a:r>
              <a:rPr sz="2000" b="1" spc="-1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és</a:t>
            </a:r>
            <a:r>
              <a:rPr sz="2000" b="1" spc="-1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cser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é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lhető ada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ok</a:t>
            </a:r>
            <a:r>
              <a:rPr sz="2000" b="1" spc="-3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ada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tárhá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z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i, pub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ikus,</a:t>
            </a:r>
            <a:r>
              <a:rPr sz="2000" b="1" spc="-2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os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to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t</a:t>
            </a:r>
            <a:r>
              <a:rPr sz="2000" b="1" spc="-35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portálok, mo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,</a:t>
            </a:r>
            <a:r>
              <a:rPr sz="2000" b="1" spc="-2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Io</a:t>
            </a:r>
            <a:r>
              <a:rPr sz="2000" b="1" spc="-225" dirty="0">
                <a:solidFill>
                  <a:srgbClr val="0843B8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,</a:t>
            </a:r>
            <a:r>
              <a:rPr sz="2000" b="1" spc="-10" dirty="0">
                <a:solidFill>
                  <a:srgbClr val="0843B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en</a:t>
            </a:r>
            <a:r>
              <a:rPr sz="2000" b="1" spc="5" dirty="0">
                <a:solidFill>
                  <a:srgbClr val="0843B8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843B8"/>
                </a:solidFill>
                <a:latin typeface="Arial"/>
                <a:cs typeface="Arial"/>
              </a:rPr>
              <a:t>orok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74364" y="5352288"/>
            <a:ext cx="2857499" cy="19674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669791" y="5347716"/>
            <a:ext cx="2867025" cy="1976755"/>
          </a:xfrm>
          <a:prstGeom prst="rect">
            <a:avLst/>
          </a:prstGeom>
          <a:ln w="9144">
            <a:solidFill>
              <a:srgbClr val="0F62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7525">
              <a:lnSpc>
                <a:spcPct val="100000"/>
              </a:lnSpc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ernet</a:t>
            </a:r>
            <a:r>
              <a:rPr sz="2000" spc="-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things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2" y="6918926"/>
            <a:ext cx="339090" cy="414655"/>
          </a:xfrm>
          <a:custGeom>
            <a:avLst/>
            <a:gdLst/>
            <a:ahLst/>
            <a:cxnLst/>
            <a:rect l="l" t="t" r="r" b="b"/>
            <a:pathLst>
              <a:path w="339090" h="414654">
                <a:moveTo>
                  <a:pt x="202172" y="20257"/>
                </a:moveTo>
                <a:lnTo>
                  <a:pt x="128550" y="20257"/>
                </a:lnTo>
                <a:lnTo>
                  <a:pt x="136517" y="325538"/>
                </a:lnTo>
                <a:lnTo>
                  <a:pt x="135824" y="342714"/>
                </a:lnTo>
                <a:lnTo>
                  <a:pt x="117130" y="383041"/>
                </a:lnTo>
                <a:lnTo>
                  <a:pt x="78102" y="390138"/>
                </a:lnTo>
                <a:lnTo>
                  <a:pt x="67739" y="414226"/>
                </a:lnTo>
                <a:lnTo>
                  <a:pt x="272000" y="414227"/>
                </a:lnTo>
                <a:lnTo>
                  <a:pt x="272000" y="390228"/>
                </a:lnTo>
                <a:lnTo>
                  <a:pt x="248024" y="390228"/>
                </a:lnTo>
                <a:lnTo>
                  <a:pt x="232942" y="387199"/>
                </a:lnTo>
                <a:lnTo>
                  <a:pt x="204183" y="351060"/>
                </a:lnTo>
                <a:lnTo>
                  <a:pt x="202500" y="337131"/>
                </a:lnTo>
                <a:lnTo>
                  <a:pt x="202172" y="20257"/>
                </a:lnTo>
                <a:close/>
              </a:path>
              <a:path w="339090" h="414654">
                <a:moveTo>
                  <a:pt x="335568" y="0"/>
                </a:moveTo>
                <a:lnTo>
                  <a:pt x="4168" y="0"/>
                </a:lnTo>
                <a:lnTo>
                  <a:pt x="0" y="146059"/>
                </a:lnTo>
                <a:lnTo>
                  <a:pt x="21884" y="149205"/>
                </a:lnTo>
                <a:lnTo>
                  <a:pt x="23803" y="133606"/>
                </a:lnTo>
                <a:lnTo>
                  <a:pt x="26414" y="119085"/>
                </a:lnTo>
                <a:lnTo>
                  <a:pt x="38400" y="81860"/>
                </a:lnTo>
                <a:lnTo>
                  <a:pt x="70238" y="42290"/>
                </a:lnTo>
                <a:lnTo>
                  <a:pt x="115754" y="21929"/>
                </a:lnTo>
                <a:lnTo>
                  <a:pt x="128550" y="20257"/>
                </a:lnTo>
                <a:lnTo>
                  <a:pt x="202172" y="20257"/>
                </a:lnTo>
                <a:lnTo>
                  <a:pt x="202171" y="19814"/>
                </a:lnTo>
                <a:lnTo>
                  <a:pt x="335993" y="19814"/>
                </a:lnTo>
                <a:lnTo>
                  <a:pt x="335568" y="0"/>
                </a:lnTo>
                <a:close/>
              </a:path>
              <a:path w="339090" h="414654">
                <a:moveTo>
                  <a:pt x="335993" y="19814"/>
                </a:moveTo>
                <a:lnTo>
                  <a:pt x="202171" y="19814"/>
                </a:lnTo>
                <a:lnTo>
                  <a:pt x="216889" y="20912"/>
                </a:lnTo>
                <a:lnTo>
                  <a:pt x="230498" y="23307"/>
                </a:lnTo>
                <a:lnTo>
                  <a:pt x="274972" y="45839"/>
                </a:lnTo>
                <a:lnTo>
                  <a:pt x="297671" y="76938"/>
                </a:lnTo>
                <a:lnTo>
                  <a:pt x="313816" y="124515"/>
                </a:lnTo>
                <a:lnTo>
                  <a:pt x="315772" y="138061"/>
                </a:lnTo>
                <a:lnTo>
                  <a:pt x="338698" y="146071"/>
                </a:lnTo>
                <a:lnTo>
                  <a:pt x="335993" y="1981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4657" y="6925305"/>
            <a:ext cx="1811231" cy="515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30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25425">
              <a:lnSpc>
                <a:spcPct val="100000"/>
              </a:lnSpc>
            </a:pPr>
            <a:r>
              <a:rPr sz="2950" dirty="0">
                <a:latin typeface="Arial"/>
                <a:cs typeface="Arial"/>
              </a:rPr>
              <a:t>OCLC</a:t>
            </a:r>
            <a:r>
              <a:rPr sz="2950" spc="-5" dirty="0"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gl</a:t>
            </a:r>
            <a:r>
              <a:rPr spc="-15" dirty="0"/>
              <a:t>o</a:t>
            </a:r>
            <a:r>
              <a:rPr dirty="0"/>
              <a:t>b</a:t>
            </a:r>
            <a:r>
              <a:rPr spc="-10" dirty="0"/>
              <a:t>á</a:t>
            </a:r>
            <a:r>
              <a:rPr dirty="0"/>
              <a:t>lis</a:t>
            </a:r>
            <a:r>
              <a:rPr spc="-5" dirty="0"/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th</a:t>
            </a:r>
            <a:r>
              <a:rPr spc="-1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rity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/>
              <a:t>és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d</a:t>
            </a:r>
            <a:r>
              <a:rPr dirty="0"/>
              <a:t>at</a:t>
            </a:r>
            <a:r>
              <a:rPr spc="-15" dirty="0"/>
              <a:t>m</a:t>
            </a:r>
            <a:r>
              <a:rPr dirty="0"/>
              <a:t>in</a:t>
            </a:r>
            <a:r>
              <a:rPr spc="-15" dirty="0"/>
              <a:t>ő</a:t>
            </a:r>
            <a:r>
              <a:rPr dirty="0"/>
              <a:t>ség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3847" y="1164336"/>
            <a:ext cx="3453765" cy="4897120"/>
          </a:xfrm>
          <a:custGeom>
            <a:avLst/>
            <a:gdLst/>
            <a:ahLst/>
            <a:cxnLst/>
            <a:rect l="l" t="t" r="r" b="b"/>
            <a:pathLst>
              <a:path w="3453765" h="4897120">
                <a:moveTo>
                  <a:pt x="0" y="4896612"/>
                </a:moveTo>
                <a:lnTo>
                  <a:pt x="3453384" y="4896612"/>
                </a:lnTo>
                <a:lnTo>
                  <a:pt x="3453384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solidFill>
            <a:srgbClr val="0C4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65570" y="1177599"/>
            <a:ext cx="3355975" cy="241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4480">
              <a:lnSpc>
                <a:spcPct val="101699"/>
              </a:lnSpc>
              <a:buClr>
                <a:srgbClr val="E10074"/>
              </a:buClr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ká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szere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struktúr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fe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lép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ít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ébe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97180" marR="574675" indent="-284480">
              <a:lnSpc>
                <a:spcPct val="101699"/>
              </a:lnSpc>
              <a:spcBef>
                <a:spcPts val="555"/>
              </a:spcBef>
              <a:buClr>
                <a:srgbClr val="E10074"/>
              </a:buClr>
              <a:buFont typeface="Arial"/>
              <a:buChar char="•"/>
              <a:tabLst>
                <a:tab pos="29781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fej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eszt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sek vá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toz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struktúr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kb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97180" marR="270510" indent="-284480">
              <a:lnSpc>
                <a:spcPct val="102200"/>
              </a:lnSpc>
              <a:spcBef>
                <a:spcPts val="525"/>
              </a:spcBef>
              <a:buClr>
                <a:srgbClr val="E10074"/>
              </a:buClr>
              <a:buFont typeface="Arial"/>
              <a:buChar char="•"/>
              <a:tabLst>
                <a:tab pos="297815" algn="l"/>
              </a:tabLst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bf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rity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dsz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 kom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ói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575"/>
              </a:spcBef>
              <a:buClr>
                <a:srgbClr val="E10074"/>
              </a:buClr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ége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ő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lv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8270" y="3699438"/>
            <a:ext cx="3336290" cy="236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817" y="1109742"/>
            <a:ext cx="5995035" cy="204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marR="171450" indent="-223520">
              <a:lnSpc>
                <a:spcPct val="104000"/>
              </a:lnSpc>
              <a:buClr>
                <a:srgbClr val="E10074"/>
              </a:buClr>
              <a:buFont typeface="Wingdings"/>
              <a:buChar char=""/>
              <a:tabLst>
                <a:tab pos="236854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AF (</a:t>
            </a:r>
            <a:r>
              <a:rPr sz="2000" spc="-40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irtual</a:t>
            </a:r>
            <a:r>
              <a:rPr sz="2000" spc="-1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Au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ho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ity</a:t>
            </a:r>
            <a:r>
              <a:rPr sz="20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File)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egysé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í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ett be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orolá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000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adatok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nem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etközi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rtuális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adatbá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isa</a:t>
            </a:r>
            <a:endParaRPr sz="2000">
              <a:latin typeface="Arial"/>
              <a:cs typeface="Arial"/>
            </a:endParaRPr>
          </a:p>
          <a:p>
            <a:pPr marL="236220" marR="5080" indent="-223520">
              <a:lnSpc>
                <a:spcPct val="104099"/>
              </a:lnSpc>
              <a:spcBef>
                <a:spcPts val="690"/>
              </a:spcBef>
              <a:buClr>
                <a:srgbClr val="E10074"/>
              </a:buClr>
              <a:buFont typeface="Wingdings"/>
              <a:buChar char=""/>
              <a:tabLst>
                <a:tab pos="236854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AF Identi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000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Network</a:t>
            </a:r>
            <a:r>
              <a:rPr sz="2000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authority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adatok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ö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eg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ése grafiku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an</a:t>
            </a:r>
            <a:r>
              <a:rPr sz="2000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236220" marR="728980" indent="-223520">
              <a:lnSpc>
                <a:spcPct val="104000"/>
              </a:lnSpc>
              <a:spcBef>
                <a:spcPts val="705"/>
              </a:spcBef>
              <a:buClr>
                <a:srgbClr val="E10074"/>
              </a:buClr>
              <a:buFont typeface="Wingdings"/>
              <a:buChar char=""/>
              <a:tabLst>
                <a:tab pos="236854" algn="l"/>
              </a:tabLst>
            </a:pP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NI</a:t>
            </a:r>
            <a:r>
              <a:rPr sz="20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ernational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ada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(autho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)</a:t>
            </a:r>
            <a:r>
              <a:rPr sz="2000" spc="-5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number identi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2127" y="3236974"/>
            <a:ext cx="6052185" cy="4323715"/>
          </a:xfrm>
          <a:custGeom>
            <a:avLst/>
            <a:gdLst/>
            <a:ahLst/>
            <a:cxnLst/>
            <a:rect l="l" t="t" r="r" b="b"/>
            <a:pathLst>
              <a:path w="6052185" h="4323715">
                <a:moveTo>
                  <a:pt x="6051804" y="4323586"/>
                </a:moveTo>
                <a:lnTo>
                  <a:pt x="6051804" y="0"/>
                </a:lnTo>
                <a:lnTo>
                  <a:pt x="0" y="0"/>
                </a:lnTo>
                <a:lnTo>
                  <a:pt x="0" y="4323586"/>
                </a:lnTo>
                <a:lnTo>
                  <a:pt x="6051804" y="4323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2191" y="3310659"/>
            <a:ext cx="5529580" cy="3938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854" marR="130810" indent="-224154">
              <a:lnSpc>
                <a:spcPct val="100000"/>
              </a:lnSpc>
              <a:buClr>
                <a:srgbClr val="E10074"/>
              </a:buClr>
              <a:buFont typeface="Wingdings"/>
              <a:buChar char=""/>
              <a:tabLst>
                <a:tab pos="237490" algn="l"/>
                <a:tab pos="2663190" algn="l"/>
              </a:tabLst>
            </a:pPr>
            <a:r>
              <a:rPr sz="2000" spc="-114" dirty="0">
                <a:solidFill>
                  <a:srgbClr val="E10074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AS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Facet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ed</a:t>
            </a:r>
            <a:r>
              <a:rPr sz="2000" spc="-1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pplication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ubject </a:t>
            </a:r>
            <a:r>
              <a:rPr sz="2000" spc="-22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erminology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–</a:t>
            </a:r>
            <a:r>
              <a:rPr sz="2000" spc="-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webes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bje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hea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ing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ma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/ OC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C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 Lib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ary</a:t>
            </a:r>
            <a:r>
              <a:rPr sz="2000" spc="-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Cong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 együt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működéséb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	az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LC</a:t>
            </a:r>
            <a:r>
              <a:rPr sz="20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Subject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Headings alapján</a:t>
            </a:r>
            <a:endParaRPr sz="2000">
              <a:latin typeface="Arial"/>
              <a:cs typeface="Arial"/>
            </a:endParaRPr>
          </a:p>
          <a:p>
            <a:pPr marL="236854" marR="5080" indent="-224154" algn="just">
              <a:lnSpc>
                <a:spcPct val="100000"/>
              </a:lnSpc>
              <a:buClr>
                <a:srgbClr val="E10074"/>
              </a:buClr>
              <a:buFont typeface="Wingdings"/>
              <a:buChar char=""/>
              <a:tabLst>
                <a:tab pos="237490" algn="l"/>
              </a:tabLst>
            </a:pP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chema.org</a:t>
            </a:r>
            <a:r>
              <a:rPr sz="2000" spc="-4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in</a:t>
            </a:r>
            <a:r>
              <a:rPr sz="2000" spc="-5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Googl</a:t>
            </a:r>
            <a:r>
              <a:rPr sz="2000" spc="-5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Jahoo!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 </a:t>
            </a:r>
            <a:r>
              <a:rPr sz="2000" spc="-15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x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(orosz</a:t>
            </a:r>
            <a:r>
              <a:rPr sz="2000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ő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mot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)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fejles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tésében</a:t>
            </a:r>
            <a:r>
              <a:rPr sz="2000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az interneten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ereplő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informá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iók</a:t>
            </a:r>
            <a:r>
              <a:rPr sz="2000" spc="-5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str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ktu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lására alkalmas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egysé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es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jelölőnyelv</a:t>
            </a:r>
            <a:endParaRPr sz="2000">
              <a:latin typeface="Arial"/>
              <a:cs typeface="Arial"/>
            </a:endParaRPr>
          </a:p>
          <a:p>
            <a:pPr marL="236854" marR="274955" indent="-224154">
              <a:lnSpc>
                <a:spcPct val="100000"/>
              </a:lnSpc>
              <a:buClr>
                <a:srgbClr val="E10074"/>
              </a:buClr>
              <a:buFont typeface="Wingdings"/>
              <a:buChar char=""/>
              <a:tabLst>
                <a:tab pos="237490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Wi</a:t>
            </a:r>
            <a:r>
              <a:rPr sz="2000" spc="5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idata</a:t>
            </a:r>
            <a:r>
              <a:rPr sz="2000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Wi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ipédi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orldC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AF kap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solat</a:t>
            </a:r>
            <a:r>
              <a:rPr sz="2000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adat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inőség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ja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í</a:t>
            </a:r>
            <a:r>
              <a:rPr sz="2000" spc="-1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ásá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a,</a:t>
            </a:r>
            <a:r>
              <a:rPr sz="2000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adatok egysé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í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ésé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e,</a:t>
            </a:r>
            <a:r>
              <a:rPr sz="2000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ono</a:t>
            </a:r>
            <a:r>
              <a:rPr sz="2000" spc="1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í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tá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sár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nem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eti k</a:t>
            </a:r>
            <a:r>
              <a:rPr sz="2000" spc="5" dirty="0">
                <a:solidFill>
                  <a:srgbClr val="0C4982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ny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tárak</a:t>
            </a:r>
            <a:r>
              <a:rPr sz="20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együt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működéséb</a:t>
            </a:r>
            <a:r>
              <a:rPr sz="20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5100" y="3707892"/>
            <a:ext cx="3299459" cy="2353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9" y="178734"/>
            <a:ext cx="449770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20"/>
              </a:lnSpc>
            </a:pPr>
            <a:r>
              <a:rPr sz="2800" b="1" spc="-20" dirty="0">
                <a:solidFill>
                  <a:srgbClr val="E10074"/>
                </a:solidFill>
                <a:latin typeface="Arial"/>
                <a:cs typeface="Arial"/>
              </a:rPr>
              <a:t>Behálózo</a:t>
            </a:r>
            <a:r>
              <a:rPr sz="2800" b="1" spc="-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800" b="1" spc="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E10074"/>
                </a:solidFill>
                <a:latin typeface="Arial"/>
                <a:cs typeface="Arial"/>
              </a:rPr>
              <a:t>ada</a:t>
            </a:r>
            <a:r>
              <a:rPr sz="2800" b="1" spc="-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E10074"/>
                </a:solidFill>
                <a:latin typeface="Arial"/>
                <a:cs typeface="Arial"/>
              </a:rPr>
              <a:t>ok</a:t>
            </a:r>
            <a:r>
              <a:rPr sz="2800" b="1" spc="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E10074"/>
                </a:solidFill>
                <a:latin typeface="Arial"/>
                <a:cs typeface="Arial"/>
              </a:rPr>
              <a:t>–</a:t>
            </a:r>
            <a:r>
              <a:rPr sz="28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E10074"/>
                </a:solidFill>
                <a:latin typeface="Arial"/>
                <a:cs typeface="Arial"/>
              </a:rPr>
              <a:t>más</a:t>
            </a:r>
            <a:r>
              <a:rPr sz="2800" b="1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E10074"/>
                </a:solidFill>
                <a:latin typeface="Arial"/>
                <a:cs typeface="Arial"/>
              </a:rPr>
              <a:t> kere</a:t>
            </a:r>
            <a:r>
              <a:rPr sz="2800" b="1" spc="-2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E10074"/>
                </a:solidFill>
                <a:latin typeface="Arial"/>
                <a:cs typeface="Arial"/>
              </a:rPr>
              <a:t>ési</a:t>
            </a:r>
            <a:r>
              <a:rPr sz="28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800" b="1" spc="-15" dirty="0">
                <a:solidFill>
                  <a:srgbClr val="E10074"/>
                </a:solidFill>
                <a:latin typeface="Arial"/>
                <a:cs typeface="Arial"/>
              </a:rPr>
              <a:t>is</a:t>
            </a:r>
            <a:r>
              <a:rPr sz="2800" b="1" spc="-5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800" b="1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E10074"/>
                </a:solidFill>
                <a:latin typeface="Arial"/>
                <a:cs typeface="Arial"/>
              </a:rPr>
              <a:t>é</a:t>
            </a:r>
            <a:r>
              <a:rPr sz="2800" b="1" spc="-25" dirty="0">
                <a:solidFill>
                  <a:srgbClr val="E10074"/>
                </a:solidFill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1416" y="5201411"/>
            <a:ext cx="1051559" cy="1210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5215" y="1164336"/>
            <a:ext cx="993648" cy="1443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31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1108" y="2807208"/>
            <a:ext cx="1138427" cy="1112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1202" y="2797302"/>
            <a:ext cx="1158875" cy="1132840"/>
          </a:xfrm>
          <a:custGeom>
            <a:avLst/>
            <a:gdLst/>
            <a:ahLst/>
            <a:cxnLst/>
            <a:rect l="l" t="t" r="r" b="b"/>
            <a:pathLst>
              <a:path w="1158875" h="1132839">
                <a:moveTo>
                  <a:pt x="195072" y="0"/>
                </a:moveTo>
                <a:lnTo>
                  <a:pt x="963676" y="0"/>
                </a:lnTo>
                <a:lnTo>
                  <a:pt x="1002538" y="4063"/>
                </a:lnTo>
                <a:lnTo>
                  <a:pt x="1039240" y="15366"/>
                </a:lnTo>
                <a:lnTo>
                  <a:pt x="1101217" y="57276"/>
                </a:lnTo>
                <a:lnTo>
                  <a:pt x="1143000" y="119507"/>
                </a:lnTo>
                <a:lnTo>
                  <a:pt x="1154684" y="156337"/>
                </a:lnTo>
                <a:lnTo>
                  <a:pt x="1158494" y="195199"/>
                </a:lnTo>
                <a:lnTo>
                  <a:pt x="1158494" y="937513"/>
                </a:lnTo>
                <a:lnTo>
                  <a:pt x="1154684" y="976249"/>
                </a:lnTo>
                <a:lnTo>
                  <a:pt x="1143000" y="1013078"/>
                </a:lnTo>
                <a:lnTo>
                  <a:pt x="1101217" y="1075436"/>
                </a:lnTo>
                <a:lnTo>
                  <a:pt x="1039240" y="1117219"/>
                </a:lnTo>
                <a:lnTo>
                  <a:pt x="1002538" y="1128522"/>
                </a:lnTo>
                <a:lnTo>
                  <a:pt x="963676" y="1132586"/>
                </a:lnTo>
                <a:lnTo>
                  <a:pt x="195072" y="1132586"/>
                </a:lnTo>
                <a:lnTo>
                  <a:pt x="156337" y="1128522"/>
                </a:lnTo>
                <a:lnTo>
                  <a:pt x="119507" y="1117219"/>
                </a:lnTo>
                <a:lnTo>
                  <a:pt x="57276" y="1075436"/>
                </a:lnTo>
                <a:lnTo>
                  <a:pt x="15367" y="1013078"/>
                </a:lnTo>
                <a:lnTo>
                  <a:pt x="4063" y="976249"/>
                </a:lnTo>
                <a:lnTo>
                  <a:pt x="0" y="937513"/>
                </a:lnTo>
                <a:lnTo>
                  <a:pt x="0" y="195072"/>
                </a:lnTo>
                <a:lnTo>
                  <a:pt x="4063" y="156337"/>
                </a:lnTo>
                <a:lnTo>
                  <a:pt x="15367" y="119507"/>
                </a:lnTo>
                <a:lnTo>
                  <a:pt x="57276" y="57276"/>
                </a:lnTo>
                <a:lnTo>
                  <a:pt x="119507" y="15366"/>
                </a:lnTo>
                <a:lnTo>
                  <a:pt x="156337" y="4063"/>
                </a:lnTo>
                <a:lnTo>
                  <a:pt x="195072" y="0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166" y="1482090"/>
            <a:ext cx="1201420" cy="1521460"/>
          </a:xfrm>
          <a:custGeom>
            <a:avLst/>
            <a:gdLst/>
            <a:ahLst/>
            <a:cxnLst/>
            <a:rect l="l" t="t" r="r" b="b"/>
            <a:pathLst>
              <a:path w="1201420" h="1521460">
                <a:moveTo>
                  <a:pt x="0" y="200151"/>
                </a:moveTo>
                <a:lnTo>
                  <a:pt x="5816" y="152069"/>
                </a:lnTo>
                <a:lnTo>
                  <a:pt x="22340" y="108193"/>
                </a:lnTo>
                <a:lnTo>
                  <a:pt x="48180" y="69916"/>
                </a:lnTo>
                <a:lnTo>
                  <a:pt x="81944" y="38632"/>
                </a:lnTo>
                <a:lnTo>
                  <a:pt x="122243" y="15736"/>
                </a:lnTo>
                <a:lnTo>
                  <a:pt x="167686" y="2621"/>
                </a:lnTo>
                <a:lnTo>
                  <a:pt x="200152" y="0"/>
                </a:lnTo>
                <a:lnTo>
                  <a:pt x="1000760" y="0"/>
                </a:lnTo>
                <a:lnTo>
                  <a:pt x="1048842" y="5819"/>
                </a:lnTo>
                <a:lnTo>
                  <a:pt x="1092718" y="22350"/>
                </a:lnTo>
                <a:lnTo>
                  <a:pt x="1130995" y="48197"/>
                </a:lnTo>
                <a:lnTo>
                  <a:pt x="1162279" y="81966"/>
                </a:lnTo>
                <a:lnTo>
                  <a:pt x="1185175" y="122265"/>
                </a:lnTo>
                <a:lnTo>
                  <a:pt x="1198290" y="167698"/>
                </a:lnTo>
                <a:lnTo>
                  <a:pt x="1200911" y="200151"/>
                </a:lnTo>
                <a:lnTo>
                  <a:pt x="1200911" y="1320800"/>
                </a:lnTo>
                <a:lnTo>
                  <a:pt x="1195092" y="1368882"/>
                </a:lnTo>
                <a:lnTo>
                  <a:pt x="1178561" y="1412758"/>
                </a:lnTo>
                <a:lnTo>
                  <a:pt x="1152714" y="1451035"/>
                </a:lnTo>
                <a:lnTo>
                  <a:pt x="1118945" y="1482319"/>
                </a:lnTo>
                <a:lnTo>
                  <a:pt x="1078646" y="1505215"/>
                </a:lnTo>
                <a:lnTo>
                  <a:pt x="1033213" y="1518330"/>
                </a:lnTo>
                <a:lnTo>
                  <a:pt x="1000760" y="1520952"/>
                </a:lnTo>
                <a:lnTo>
                  <a:pt x="200152" y="1520952"/>
                </a:lnTo>
                <a:lnTo>
                  <a:pt x="152053" y="1515132"/>
                </a:lnTo>
                <a:lnTo>
                  <a:pt x="108170" y="1498601"/>
                </a:lnTo>
                <a:lnTo>
                  <a:pt x="69895" y="1472754"/>
                </a:lnTo>
                <a:lnTo>
                  <a:pt x="38617" y="1438985"/>
                </a:lnTo>
                <a:lnTo>
                  <a:pt x="15728" y="1398686"/>
                </a:lnTo>
                <a:lnTo>
                  <a:pt x="2619" y="1353253"/>
                </a:lnTo>
                <a:lnTo>
                  <a:pt x="0" y="1320800"/>
                </a:lnTo>
                <a:lnTo>
                  <a:pt x="0" y="200151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883" y="1594104"/>
            <a:ext cx="1077467" cy="1187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2183" y="4290567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80" y="0"/>
                </a:lnTo>
              </a:path>
            </a:pathLst>
          </a:custGeom>
          <a:ln w="14985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40500" y="4095221"/>
            <a:ext cx="1081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30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E</a:t>
            </a:r>
            <a:r>
              <a:rPr sz="1800" spc="-409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s</a:t>
            </a:r>
            <a:r>
              <a:rPr sz="1800" spc="-235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zt</a:t>
            </a:r>
            <a:r>
              <a:rPr sz="1800" spc="-345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e</a:t>
            </a:r>
            <a:r>
              <a:rPr sz="1800" spc="-260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rgo</a:t>
            </a:r>
            <a:r>
              <a:rPr sz="1800" spc="-430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m</a:t>
            </a:r>
            <a:r>
              <a:rPr sz="1800" spc="-190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ot</a:t>
            </a:r>
            <a:r>
              <a:rPr sz="1800" spc="-200" dirty="0">
                <a:solidFill>
                  <a:srgbClr val="E10074"/>
                </a:solidFill>
                <a:latin typeface="Arial"/>
                <a:cs typeface="Arial"/>
                <a:hlinkClick r:id="rId7"/>
              </a:rPr>
              <a:t> </a:t>
            </a:r>
            <a:r>
              <a:rPr sz="1800" spc="-375" dirty="0">
                <a:solidFill>
                  <a:srgbClr val="4A4A4A"/>
                </a:solidFill>
                <a:latin typeface="Arial"/>
                <a:cs typeface="Arial"/>
              </a:rPr>
              <a:t>és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0500" y="4380209"/>
            <a:ext cx="11334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5" dirty="0">
                <a:solidFill>
                  <a:srgbClr val="E10074"/>
                </a:solidFill>
                <a:latin typeface="Arial"/>
                <a:cs typeface="Arial"/>
                <a:hlinkClick r:id="rId8"/>
              </a:rPr>
              <a:t>S</a:t>
            </a:r>
            <a:r>
              <a:rPr sz="1800" spc="-335" dirty="0">
                <a:solidFill>
                  <a:srgbClr val="E10074"/>
                </a:solidFill>
                <a:latin typeface="Arial"/>
                <a:cs typeface="Arial"/>
                <a:hlinkClick r:id="rId8"/>
              </a:rPr>
              <a:t>z</a:t>
            </a:r>
            <a:r>
              <a:rPr sz="1800" spc="-385" dirty="0">
                <a:solidFill>
                  <a:srgbClr val="E10074"/>
                </a:solidFill>
                <a:latin typeface="Arial"/>
                <a:cs typeface="Arial"/>
                <a:hlinkClick r:id="rId8"/>
              </a:rPr>
              <a:t>é</a:t>
            </a:r>
            <a:r>
              <a:rPr sz="1800" spc="-285" dirty="0">
                <a:solidFill>
                  <a:srgbClr val="E10074"/>
                </a:solidFill>
                <a:latin typeface="Arial"/>
                <a:cs typeface="Arial"/>
                <a:hlinkClick r:id="rId8"/>
              </a:rPr>
              <a:t>kesf</a:t>
            </a:r>
            <a:r>
              <a:rPr sz="1800" spc="-355" dirty="0">
                <a:solidFill>
                  <a:srgbClr val="E10074"/>
                </a:solidFill>
                <a:latin typeface="Arial"/>
                <a:cs typeface="Arial"/>
                <a:hlinkClick r:id="rId8"/>
              </a:rPr>
              <a:t>e</a:t>
            </a:r>
            <a:r>
              <a:rPr sz="1800" spc="-254" dirty="0">
                <a:solidFill>
                  <a:srgbClr val="E10074"/>
                </a:solidFill>
                <a:latin typeface="Arial"/>
                <a:cs typeface="Arial"/>
                <a:hlinkClick r:id="rId8"/>
              </a:rPr>
              <a:t>hérvár</a:t>
            </a:r>
            <a:r>
              <a:rPr sz="1800" spc="-95" dirty="0">
                <a:solidFill>
                  <a:srgbClr val="E10074"/>
                </a:solidFill>
                <a:latin typeface="Arial"/>
                <a:cs typeface="Arial"/>
                <a:hlinkClick r:id="rId8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2183" y="4575555"/>
            <a:ext cx="1108075" cy="0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948" y="0"/>
                </a:lnTo>
              </a:path>
            </a:pathLst>
          </a:custGeom>
          <a:ln w="14986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7077" y="1709166"/>
            <a:ext cx="2581910" cy="0"/>
          </a:xfrm>
          <a:custGeom>
            <a:avLst/>
            <a:gdLst/>
            <a:ahLst/>
            <a:cxnLst/>
            <a:rect l="l" t="t" r="r" b="b"/>
            <a:pathLst>
              <a:path w="2581910">
                <a:moveTo>
                  <a:pt x="0" y="0"/>
                </a:moveTo>
                <a:lnTo>
                  <a:pt x="2581529" y="0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3550" y="1847850"/>
            <a:ext cx="2079625" cy="895350"/>
          </a:xfrm>
          <a:custGeom>
            <a:avLst/>
            <a:gdLst/>
            <a:ahLst/>
            <a:cxnLst/>
            <a:rect l="l" t="t" r="r" b="b"/>
            <a:pathLst>
              <a:path w="2079625" h="895350">
                <a:moveTo>
                  <a:pt x="0" y="0"/>
                </a:moveTo>
                <a:lnTo>
                  <a:pt x="2079625" y="894968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0314" y="1864614"/>
            <a:ext cx="1666239" cy="3077845"/>
          </a:xfrm>
          <a:custGeom>
            <a:avLst/>
            <a:gdLst/>
            <a:ahLst/>
            <a:cxnLst/>
            <a:rect l="l" t="t" r="r" b="b"/>
            <a:pathLst>
              <a:path w="1666239" h="3077845">
                <a:moveTo>
                  <a:pt x="0" y="0"/>
                </a:moveTo>
                <a:lnTo>
                  <a:pt x="1666239" y="3077591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81416" y="4203192"/>
            <a:ext cx="1284731" cy="854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3767" y="0"/>
            <a:ext cx="3828288" cy="3869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3638" y="3170682"/>
            <a:ext cx="1679575" cy="1076325"/>
          </a:xfrm>
          <a:custGeom>
            <a:avLst/>
            <a:gdLst/>
            <a:ahLst/>
            <a:cxnLst/>
            <a:rect l="l" t="t" r="r" b="b"/>
            <a:pathLst>
              <a:path w="1679575" h="1076325">
                <a:moveTo>
                  <a:pt x="0" y="0"/>
                </a:moveTo>
                <a:lnTo>
                  <a:pt x="1679194" y="1076071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21473" y="4680966"/>
            <a:ext cx="740410" cy="311150"/>
          </a:xfrm>
          <a:custGeom>
            <a:avLst/>
            <a:gdLst/>
            <a:ahLst/>
            <a:cxnLst/>
            <a:rect l="l" t="t" r="r" b="b"/>
            <a:pathLst>
              <a:path w="740409" h="311150">
                <a:moveTo>
                  <a:pt x="0" y="0"/>
                </a:moveTo>
                <a:lnTo>
                  <a:pt x="739901" y="310769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1473" y="4680966"/>
            <a:ext cx="892810" cy="1384300"/>
          </a:xfrm>
          <a:custGeom>
            <a:avLst/>
            <a:gdLst/>
            <a:ahLst/>
            <a:cxnLst/>
            <a:rect l="l" t="t" r="r" b="b"/>
            <a:pathLst>
              <a:path w="892809" h="1384300">
                <a:moveTo>
                  <a:pt x="0" y="0"/>
                </a:moveTo>
                <a:lnTo>
                  <a:pt x="892809" y="1384173"/>
                </a:lnTo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7869" y="5629910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11938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0147" y="4832604"/>
            <a:ext cx="868679" cy="8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2545" y="6587490"/>
            <a:ext cx="1183005" cy="6350"/>
          </a:xfrm>
          <a:custGeom>
            <a:avLst/>
            <a:gdLst/>
            <a:ahLst/>
            <a:cxnLst/>
            <a:rect l="l" t="t" r="r" b="b"/>
            <a:pathLst>
              <a:path w="1183004" h="6350">
                <a:moveTo>
                  <a:pt x="0" y="6223"/>
                </a:moveTo>
                <a:lnTo>
                  <a:pt x="1182496" y="0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8935" y="6147816"/>
            <a:ext cx="905256" cy="1028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80965" y="6349746"/>
            <a:ext cx="1183005" cy="6350"/>
          </a:xfrm>
          <a:custGeom>
            <a:avLst/>
            <a:gdLst/>
            <a:ahLst/>
            <a:cxnLst/>
            <a:rect l="l" t="t" r="r" b="b"/>
            <a:pathLst>
              <a:path w="1183004" h="6350">
                <a:moveTo>
                  <a:pt x="0" y="6223"/>
                </a:moveTo>
                <a:lnTo>
                  <a:pt x="1182497" y="0"/>
                </a:lnTo>
              </a:path>
            </a:pathLst>
          </a:custGeom>
          <a:ln w="19811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1507" y="5894832"/>
            <a:ext cx="908303" cy="14584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06968" y="222504"/>
            <a:ext cx="922020" cy="3063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98585" y="215138"/>
            <a:ext cx="908050" cy="2912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87408" y="283083"/>
            <a:ext cx="80010" cy="108585"/>
          </a:xfrm>
          <a:custGeom>
            <a:avLst/>
            <a:gdLst/>
            <a:ahLst/>
            <a:cxnLst/>
            <a:rect l="l" t="t" r="r" b="b"/>
            <a:pathLst>
              <a:path w="80009" h="108585">
                <a:moveTo>
                  <a:pt x="39370" y="0"/>
                </a:moveTo>
                <a:lnTo>
                  <a:pt x="0" y="108076"/>
                </a:lnTo>
                <a:lnTo>
                  <a:pt x="79501" y="108076"/>
                </a:lnTo>
                <a:lnTo>
                  <a:pt x="3937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06992" y="215138"/>
            <a:ext cx="200025" cy="291465"/>
          </a:xfrm>
          <a:custGeom>
            <a:avLst/>
            <a:gdLst/>
            <a:ahLst/>
            <a:cxnLst/>
            <a:rect l="l" t="t" r="r" b="b"/>
            <a:pathLst>
              <a:path w="200025" h="291465">
                <a:moveTo>
                  <a:pt x="0" y="0"/>
                </a:moveTo>
                <a:lnTo>
                  <a:pt x="199643" y="0"/>
                </a:lnTo>
                <a:lnTo>
                  <a:pt x="199643" y="49275"/>
                </a:lnTo>
                <a:lnTo>
                  <a:pt x="58800" y="49275"/>
                </a:lnTo>
                <a:lnTo>
                  <a:pt x="58800" y="118236"/>
                </a:lnTo>
                <a:lnTo>
                  <a:pt x="180466" y="118236"/>
                </a:lnTo>
                <a:lnTo>
                  <a:pt x="180466" y="167512"/>
                </a:lnTo>
                <a:lnTo>
                  <a:pt x="58800" y="167512"/>
                </a:lnTo>
                <a:lnTo>
                  <a:pt x="58800" y="291210"/>
                </a:lnTo>
                <a:lnTo>
                  <a:pt x="0" y="29121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2888" y="215138"/>
            <a:ext cx="292735" cy="291465"/>
          </a:xfrm>
          <a:custGeom>
            <a:avLst/>
            <a:gdLst/>
            <a:ahLst/>
            <a:cxnLst/>
            <a:rect l="l" t="t" r="r" b="b"/>
            <a:pathLst>
              <a:path w="292734" h="291465">
                <a:moveTo>
                  <a:pt x="113410" y="0"/>
                </a:moveTo>
                <a:lnTo>
                  <a:pt x="175640" y="0"/>
                </a:lnTo>
                <a:lnTo>
                  <a:pt x="292226" y="291210"/>
                </a:lnTo>
                <a:lnTo>
                  <a:pt x="228218" y="291210"/>
                </a:lnTo>
                <a:lnTo>
                  <a:pt x="202818" y="225044"/>
                </a:lnTo>
                <a:lnTo>
                  <a:pt x="86359" y="225044"/>
                </a:lnTo>
                <a:lnTo>
                  <a:pt x="62356" y="291210"/>
                </a:lnTo>
                <a:lnTo>
                  <a:pt x="0" y="291210"/>
                </a:lnTo>
                <a:lnTo>
                  <a:pt x="11341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97925" y="215138"/>
            <a:ext cx="59055" cy="291465"/>
          </a:xfrm>
          <a:custGeom>
            <a:avLst/>
            <a:gdLst/>
            <a:ahLst/>
            <a:cxnLst/>
            <a:rect l="l" t="t" r="r" b="b"/>
            <a:pathLst>
              <a:path w="59054" h="291465">
                <a:moveTo>
                  <a:pt x="0" y="0"/>
                </a:moveTo>
                <a:lnTo>
                  <a:pt x="58800" y="0"/>
                </a:lnTo>
                <a:lnTo>
                  <a:pt x="58800" y="291210"/>
                </a:lnTo>
                <a:lnTo>
                  <a:pt x="0" y="29121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98585" y="215138"/>
            <a:ext cx="271780" cy="291465"/>
          </a:xfrm>
          <a:custGeom>
            <a:avLst/>
            <a:gdLst/>
            <a:ahLst/>
            <a:cxnLst/>
            <a:rect l="l" t="t" r="r" b="b"/>
            <a:pathLst>
              <a:path w="271779" h="291465">
                <a:moveTo>
                  <a:pt x="0" y="0"/>
                </a:moveTo>
                <a:lnTo>
                  <a:pt x="63881" y="0"/>
                </a:lnTo>
                <a:lnTo>
                  <a:pt x="137541" y="215519"/>
                </a:lnTo>
                <a:lnTo>
                  <a:pt x="208915" y="0"/>
                </a:lnTo>
                <a:lnTo>
                  <a:pt x="271272" y="0"/>
                </a:lnTo>
                <a:lnTo>
                  <a:pt x="167005" y="291210"/>
                </a:lnTo>
                <a:lnTo>
                  <a:pt x="104140" y="29121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74735" y="693420"/>
            <a:ext cx="1615440" cy="2773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68138" y="686816"/>
            <a:ext cx="1600701" cy="2627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39711" y="79425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79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02907" y="79425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79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30843" y="761111"/>
            <a:ext cx="167640" cy="188595"/>
          </a:xfrm>
          <a:custGeom>
            <a:avLst/>
            <a:gdLst/>
            <a:ahLst/>
            <a:cxnLst/>
            <a:rect l="l" t="t" r="r" b="b"/>
            <a:pathLst>
              <a:path w="167640" h="188594">
                <a:moveTo>
                  <a:pt x="0" y="0"/>
                </a:moveTo>
                <a:lnTo>
                  <a:pt x="48767" y="0"/>
                </a:lnTo>
                <a:lnTo>
                  <a:pt x="48767" y="84708"/>
                </a:lnTo>
                <a:lnTo>
                  <a:pt x="48958" y="103290"/>
                </a:lnTo>
                <a:lnTo>
                  <a:pt x="56514" y="142748"/>
                </a:lnTo>
                <a:lnTo>
                  <a:pt x="72008" y="151256"/>
                </a:lnTo>
                <a:lnTo>
                  <a:pt x="79248" y="151256"/>
                </a:lnTo>
                <a:lnTo>
                  <a:pt x="87629" y="151256"/>
                </a:lnTo>
                <a:lnTo>
                  <a:pt x="95123" y="148971"/>
                </a:lnTo>
                <a:lnTo>
                  <a:pt x="101600" y="144399"/>
                </a:lnTo>
                <a:lnTo>
                  <a:pt x="108203" y="139826"/>
                </a:lnTo>
                <a:lnTo>
                  <a:pt x="118663" y="94697"/>
                </a:lnTo>
                <a:lnTo>
                  <a:pt x="118872" y="0"/>
                </a:lnTo>
                <a:lnTo>
                  <a:pt x="167512" y="0"/>
                </a:lnTo>
                <a:lnTo>
                  <a:pt x="167512" y="184150"/>
                </a:lnTo>
                <a:lnTo>
                  <a:pt x="122300" y="184150"/>
                </a:lnTo>
                <a:lnTo>
                  <a:pt x="122300" y="156591"/>
                </a:lnTo>
                <a:lnTo>
                  <a:pt x="114212" y="166473"/>
                </a:lnTo>
                <a:lnTo>
                  <a:pt x="104498" y="174669"/>
                </a:lnTo>
                <a:lnTo>
                  <a:pt x="89786" y="182016"/>
                </a:lnTo>
                <a:lnTo>
                  <a:pt x="77689" y="186263"/>
                </a:lnTo>
                <a:lnTo>
                  <a:pt x="67076" y="188102"/>
                </a:lnTo>
                <a:lnTo>
                  <a:pt x="51731" y="187455"/>
                </a:lnTo>
                <a:lnTo>
                  <a:pt x="10041" y="163659"/>
                </a:lnTo>
                <a:lnTo>
                  <a:pt x="326" y="1269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88491" y="75704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6"/>
                </a:lnTo>
                <a:lnTo>
                  <a:pt x="103234" y="153924"/>
                </a:lnTo>
                <a:lnTo>
                  <a:pt x="108441" y="149733"/>
                </a:lnTo>
                <a:lnTo>
                  <a:pt x="113648" y="145542"/>
                </a:lnTo>
                <a:lnTo>
                  <a:pt x="117585" y="138938"/>
                </a:lnTo>
                <a:lnTo>
                  <a:pt x="120252" y="129667"/>
                </a:lnTo>
                <a:lnTo>
                  <a:pt x="168893" y="137795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61347" y="757047"/>
            <a:ext cx="112395" cy="188595"/>
          </a:xfrm>
          <a:custGeom>
            <a:avLst/>
            <a:gdLst/>
            <a:ahLst/>
            <a:cxnLst/>
            <a:rect l="l" t="t" r="r" b="b"/>
            <a:pathLst>
              <a:path w="112395" h="188594">
                <a:moveTo>
                  <a:pt x="87249" y="0"/>
                </a:moveTo>
                <a:lnTo>
                  <a:pt x="99726" y="1321"/>
                </a:lnTo>
                <a:lnTo>
                  <a:pt x="111899" y="5286"/>
                </a:lnTo>
                <a:lnTo>
                  <a:pt x="104267" y="51562"/>
                </a:lnTo>
                <a:lnTo>
                  <a:pt x="96011" y="46355"/>
                </a:lnTo>
                <a:lnTo>
                  <a:pt x="88392" y="43688"/>
                </a:lnTo>
                <a:lnTo>
                  <a:pt x="81406" y="43688"/>
                </a:lnTo>
                <a:lnTo>
                  <a:pt x="74549" y="43688"/>
                </a:lnTo>
                <a:lnTo>
                  <a:pt x="68706" y="45466"/>
                </a:lnTo>
                <a:lnTo>
                  <a:pt x="50201" y="87157"/>
                </a:lnTo>
                <a:lnTo>
                  <a:pt x="48768" y="188214"/>
                </a:lnTo>
                <a:lnTo>
                  <a:pt x="0" y="188214"/>
                </a:lnTo>
                <a:lnTo>
                  <a:pt x="0" y="4064"/>
                </a:lnTo>
                <a:lnTo>
                  <a:pt x="45338" y="4064"/>
                </a:lnTo>
                <a:lnTo>
                  <a:pt x="45338" y="30352"/>
                </a:lnTo>
                <a:lnTo>
                  <a:pt x="54115" y="17622"/>
                </a:lnTo>
                <a:lnTo>
                  <a:pt x="62153" y="8883"/>
                </a:lnTo>
                <a:lnTo>
                  <a:pt x="75033" y="2015"/>
                </a:lnTo>
                <a:lnTo>
                  <a:pt x="86170" y="12"/>
                </a:lnTo>
                <a:lnTo>
                  <a:pt x="87249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51687" y="75704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6"/>
                </a:lnTo>
                <a:lnTo>
                  <a:pt x="103234" y="153924"/>
                </a:lnTo>
                <a:lnTo>
                  <a:pt x="108441" y="149733"/>
                </a:lnTo>
                <a:lnTo>
                  <a:pt x="113648" y="145542"/>
                </a:lnTo>
                <a:lnTo>
                  <a:pt x="117585" y="138938"/>
                </a:lnTo>
                <a:lnTo>
                  <a:pt x="120252" y="129667"/>
                </a:lnTo>
                <a:lnTo>
                  <a:pt x="168893" y="137795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31741" y="757047"/>
            <a:ext cx="171450" cy="192405"/>
          </a:xfrm>
          <a:custGeom>
            <a:avLst/>
            <a:gdLst/>
            <a:ahLst/>
            <a:cxnLst/>
            <a:rect l="l" t="t" r="r" b="b"/>
            <a:pathLst>
              <a:path w="171450" h="192405">
                <a:moveTo>
                  <a:pt x="83709" y="0"/>
                </a:moveTo>
                <a:lnTo>
                  <a:pt x="125275" y="5395"/>
                </a:lnTo>
                <a:lnTo>
                  <a:pt x="161455" y="38383"/>
                </a:lnTo>
                <a:lnTo>
                  <a:pt x="119269" y="57150"/>
                </a:lnTo>
                <a:lnTo>
                  <a:pt x="117237" y="50038"/>
                </a:lnTo>
                <a:lnTo>
                  <a:pt x="113554" y="44576"/>
                </a:lnTo>
                <a:lnTo>
                  <a:pt x="108093" y="40640"/>
                </a:lnTo>
                <a:lnTo>
                  <a:pt x="102632" y="36830"/>
                </a:lnTo>
                <a:lnTo>
                  <a:pt x="94758" y="34925"/>
                </a:lnTo>
                <a:lnTo>
                  <a:pt x="84598" y="34925"/>
                </a:lnTo>
                <a:lnTo>
                  <a:pt x="69407" y="36069"/>
                </a:lnTo>
                <a:lnTo>
                  <a:pt x="58716" y="39408"/>
                </a:lnTo>
                <a:lnTo>
                  <a:pt x="53356" y="42925"/>
                </a:lnTo>
                <a:lnTo>
                  <a:pt x="51451" y="46227"/>
                </a:lnTo>
                <a:lnTo>
                  <a:pt x="51451" y="50292"/>
                </a:lnTo>
                <a:lnTo>
                  <a:pt x="51451" y="53721"/>
                </a:lnTo>
                <a:lnTo>
                  <a:pt x="87573" y="69421"/>
                </a:lnTo>
                <a:lnTo>
                  <a:pt x="106609" y="74053"/>
                </a:lnTo>
                <a:lnTo>
                  <a:pt x="122098" y="78437"/>
                </a:lnTo>
                <a:lnTo>
                  <a:pt x="162106" y="101580"/>
                </a:lnTo>
                <a:lnTo>
                  <a:pt x="171166" y="124474"/>
                </a:lnTo>
                <a:lnTo>
                  <a:pt x="170162" y="139369"/>
                </a:lnTo>
                <a:lnTo>
                  <a:pt x="143094" y="179090"/>
                </a:lnTo>
                <a:lnTo>
                  <a:pt x="93426" y="192312"/>
                </a:lnTo>
                <a:lnTo>
                  <a:pt x="77083" y="191810"/>
                </a:lnTo>
                <a:lnTo>
                  <a:pt x="39814" y="183673"/>
                </a:lnTo>
                <a:lnTo>
                  <a:pt x="4495" y="149680"/>
                </a:lnTo>
                <a:lnTo>
                  <a:pt x="0" y="137990"/>
                </a:lnTo>
                <a:lnTo>
                  <a:pt x="48276" y="128270"/>
                </a:lnTo>
                <a:lnTo>
                  <a:pt x="50435" y="137795"/>
                </a:lnTo>
                <a:lnTo>
                  <a:pt x="54626" y="144907"/>
                </a:lnTo>
                <a:lnTo>
                  <a:pt x="60976" y="149860"/>
                </a:lnTo>
                <a:lnTo>
                  <a:pt x="71326" y="155087"/>
                </a:lnTo>
                <a:lnTo>
                  <a:pt x="84886" y="157177"/>
                </a:lnTo>
                <a:lnTo>
                  <a:pt x="100621" y="156126"/>
                </a:lnTo>
                <a:lnTo>
                  <a:pt x="111755" y="152838"/>
                </a:lnTo>
                <a:lnTo>
                  <a:pt x="120412" y="147066"/>
                </a:lnTo>
                <a:lnTo>
                  <a:pt x="122571" y="142748"/>
                </a:lnTo>
                <a:lnTo>
                  <a:pt x="122571" y="137287"/>
                </a:lnTo>
                <a:lnTo>
                  <a:pt x="122571" y="133603"/>
                </a:lnTo>
                <a:lnTo>
                  <a:pt x="121428" y="130556"/>
                </a:lnTo>
                <a:lnTo>
                  <a:pt x="119015" y="128143"/>
                </a:lnTo>
                <a:lnTo>
                  <a:pt x="116602" y="125730"/>
                </a:lnTo>
                <a:lnTo>
                  <a:pt x="111268" y="123698"/>
                </a:lnTo>
                <a:lnTo>
                  <a:pt x="102759" y="121666"/>
                </a:lnTo>
                <a:lnTo>
                  <a:pt x="84810" y="117518"/>
                </a:lnTo>
                <a:lnTo>
                  <a:pt x="69122" y="113477"/>
                </a:lnTo>
                <a:lnTo>
                  <a:pt x="28988" y="98507"/>
                </a:lnTo>
                <a:lnTo>
                  <a:pt x="7136" y="66761"/>
                </a:lnTo>
                <a:lnTo>
                  <a:pt x="7668" y="50317"/>
                </a:lnTo>
                <a:lnTo>
                  <a:pt x="32324" y="11466"/>
                </a:lnTo>
                <a:lnTo>
                  <a:pt x="83577" y="0"/>
                </a:lnTo>
                <a:lnTo>
                  <a:pt x="83709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26321" y="696087"/>
            <a:ext cx="108585" cy="253365"/>
          </a:xfrm>
          <a:custGeom>
            <a:avLst/>
            <a:gdLst/>
            <a:ahLst/>
            <a:cxnLst/>
            <a:rect l="l" t="t" r="r" b="b"/>
            <a:pathLst>
              <a:path w="108584" h="253365">
                <a:moveTo>
                  <a:pt x="71247" y="0"/>
                </a:moveTo>
                <a:lnTo>
                  <a:pt x="71247" y="65024"/>
                </a:lnTo>
                <a:lnTo>
                  <a:pt x="104648" y="65024"/>
                </a:lnTo>
                <a:lnTo>
                  <a:pt x="104648" y="103885"/>
                </a:lnTo>
                <a:lnTo>
                  <a:pt x="71247" y="103885"/>
                </a:lnTo>
                <a:lnTo>
                  <a:pt x="71247" y="178180"/>
                </a:lnTo>
                <a:lnTo>
                  <a:pt x="81533" y="212978"/>
                </a:lnTo>
                <a:lnTo>
                  <a:pt x="84835" y="212978"/>
                </a:lnTo>
                <a:lnTo>
                  <a:pt x="89280" y="212978"/>
                </a:lnTo>
                <a:lnTo>
                  <a:pt x="95884" y="211454"/>
                </a:lnTo>
                <a:lnTo>
                  <a:pt x="104394" y="208279"/>
                </a:lnTo>
                <a:lnTo>
                  <a:pt x="108584" y="246125"/>
                </a:lnTo>
                <a:lnTo>
                  <a:pt x="97105" y="250060"/>
                </a:lnTo>
                <a:lnTo>
                  <a:pt x="84664" y="252471"/>
                </a:lnTo>
                <a:lnTo>
                  <a:pt x="71261" y="253359"/>
                </a:lnTo>
                <a:lnTo>
                  <a:pt x="61341" y="253365"/>
                </a:lnTo>
                <a:lnTo>
                  <a:pt x="53339" y="251841"/>
                </a:lnTo>
                <a:lnTo>
                  <a:pt x="46354" y="248920"/>
                </a:lnTo>
                <a:lnTo>
                  <a:pt x="39243" y="245999"/>
                </a:lnTo>
                <a:lnTo>
                  <a:pt x="22991" y="209912"/>
                </a:lnTo>
                <a:lnTo>
                  <a:pt x="22351" y="103885"/>
                </a:lnTo>
                <a:lnTo>
                  <a:pt x="0" y="103885"/>
                </a:lnTo>
                <a:lnTo>
                  <a:pt x="0" y="65024"/>
                </a:lnTo>
                <a:lnTo>
                  <a:pt x="22351" y="65024"/>
                </a:lnTo>
                <a:lnTo>
                  <a:pt x="22351" y="28448"/>
                </a:lnTo>
                <a:lnTo>
                  <a:pt x="71247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98532" y="691134"/>
            <a:ext cx="170815" cy="254635"/>
          </a:xfrm>
          <a:custGeom>
            <a:avLst/>
            <a:gdLst/>
            <a:ahLst/>
            <a:cxnLst/>
            <a:rect l="l" t="t" r="r" b="b"/>
            <a:pathLst>
              <a:path w="170815" h="254634">
                <a:moveTo>
                  <a:pt x="0" y="0"/>
                </a:moveTo>
                <a:lnTo>
                  <a:pt x="48768" y="0"/>
                </a:lnTo>
                <a:lnTo>
                  <a:pt x="48768" y="134874"/>
                </a:lnTo>
                <a:lnTo>
                  <a:pt x="105791" y="69976"/>
                </a:lnTo>
                <a:lnTo>
                  <a:pt x="165735" y="69976"/>
                </a:lnTo>
                <a:lnTo>
                  <a:pt x="102870" y="137286"/>
                </a:lnTo>
                <a:lnTo>
                  <a:pt x="170307" y="254126"/>
                </a:lnTo>
                <a:lnTo>
                  <a:pt x="117728" y="254126"/>
                </a:lnTo>
                <a:lnTo>
                  <a:pt x="71374" y="171450"/>
                </a:lnTo>
                <a:lnTo>
                  <a:pt x="48768" y="195199"/>
                </a:lnTo>
                <a:lnTo>
                  <a:pt x="48768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2927" y="691134"/>
            <a:ext cx="48895" cy="254635"/>
          </a:xfrm>
          <a:custGeom>
            <a:avLst/>
            <a:gdLst/>
            <a:ahLst/>
            <a:cxnLst/>
            <a:rect l="l" t="t" r="r" b="b"/>
            <a:pathLst>
              <a:path w="48895" h="254634">
                <a:moveTo>
                  <a:pt x="0" y="0"/>
                </a:moveTo>
                <a:lnTo>
                  <a:pt x="48641" y="0"/>
                </a:lnTo>
                <a:lnTo>
                  <a:pt x="48641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68138" y="686816"/>
            <a:ext cx="221615" cy="262890"/>
          </a:xfrm>
          <a:custGeom>
            <a:avLst/>
            <a:gdLst/>
            <a:ahLst/>
            <a:cxnLst/>
            <a:rect l="l" t="t" r="r" b="b"/>
            <a:pathLst>
              <a:path w="221615" h="262890">
                <a:moveTo>
                  <a:pt x="118992" y="0"/>
                </a:moveTo>
                <a:lnTo>
                  <a:pt x="159168" y="6132"/>
                </a:lnTo>
                <a:lnTo>
                  <a:pt x="200466" y="33983"/>
                </a:lnTo>
                <a:lnTo>
                  <a:pt x="218552" y="67244"/>
                </a:lnTo>
                <a:lnTo>
                  <a:pt x="169919" y="86487"/>
                </a:lnTo>
                <a:lnTo>
                  <a:pt x="165629" y="73701"/>
                </a:lnTo>
                <a:lnTo>
                  <a:pt x="158908" y="62950"/>
                </a:lnTo>
                <a:lnTo>
                  <a:pt x="145899" y="52844"/>
                </a:lnTo>
                <a:lnTo>
                  <a:pt x="134489" y="46921"/>
                </a:lnTo>
                <a:lnTo>
                  <a:pt x="123722" y="44249"/>
                </a:lnTo>
                <a:lnTo>
                  <a:pt x="107799" y="45018"/>
                </a:lnTo>
                <a:lnTo>
                  <a:pt x="67222" y="69497"/>
                </a:lnTo>
                <a:lnTo>
                  <a:pt x="53269" y="118212"/>
                </a:lnTo>
                <a:lnTo>
                  <a:pt x="53553" y="137032"/>
                </a:lnTo>
                <a:lnTo>
                  <a:pt x="59549" y="178186"/>
                </a:lnTo>
                <a:lnTo>
                  <a:pt x="88899" y="212935"/>
                </a:lnTo>
                <a:lnTo>
                  <a:pt x="112988" y="218910"/>
                </a:lnTo>
                <a:lnTo>
                  <a:pt x="127127" y="217609"/>
                </a:lnTo>
                <a:lnTo>
                  <a:pt x="163763" y="187920"/>
                </a:lnTo>
                <a:lnTo>
                  <a:pt x="168774" y="175577"/>
                </a:lnTo>
                <a:lnTo>
                  <a:pt x="221481" y="180848"/>
                </a:lnTo>
                <a:lnTo>
                  <a:pt x="205269" y="218589"/>
                </a:lnTo>
                <a:lnTo>
                  <a:pt x="178120" y="245440"/>
                </a:lnTo>
                <a:lnTo>
                  <a:pt x="130796" y="262008"/>
                </a:lnTo>
                <a:lnTo>
                  <a:pt x="117964" y="262748"/>
                </a:lnTo>
                <a:lnTo>
                  <a:pt x="103599" y="262100"/>
                </a:lnTo>
                <a:lnTo>
                  <a:pt x="65678" y="252278"/>
                </a:lnTo>
                <a:lnTo>
                  <a:pt x="26618" y="220869"/>
                </a:lnTo>
                <a:lnTo>
                  <a:pt x="4940" y="176042"/>
                </a:lnTo>
                <a:lnTo>
                  <a:pt x="0" y="135283"/>
                </a:lnTo>
                <a:lnTo>
                  <a:pt x="473" y="119881"/>
                </a:lnTo>
                <a:lnTo>
                  <a:pt x="7598" y="79322"/>
                </a:lnTo>
                <a:lnTo>
                  <a:pt x="30408" y="37665"/>
                </a:lnTo>
                <a:lnTo>
                  <a:pt x="61446" y="13372"/>
                </a:lnTo>
                <a:lnTo>
                  <a:pt x="110953" y="206"/>
                </a:lnTo>
                <a:lnTo>
                  <a:pt x="118992" y="0"/>
                </a:lnTo>
                <a:close/>
              </a:path>
            </a:pathLst>
          </a:custGeom>
          <a:ln w="12191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36052" y="1120140"/>
            <a:ext cx="1882140" cy="2773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29727" y="1113536"/>
            <a:ext cx="1867037" cy="2627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26296" y="1283589"/>
            <a:ext cx="66040" cy="58419"/>
          </a:xfrm>
          <a:custGeom>
            <a:avLst/>
            <a:gdLst/>
            <a:ahLst/>
            <a:cxnLst/>
            <a:rect l="l" t="t" r="r" b="b"/>
            <a:pathLst>
              <a:path w="66040" h="58419">
                <a:moveTo>
                  <a:pt x="65785" y="0"/>
                </a:moveTo>
                <a:lnTo>
                  <a:pt x="56152" y="2778"/>
                </a:lnTo>
                <a:lnTo>
                  <a:pt x="42724" y="6026"/>
                </a:lnTo>
                <a:lnTo>
                  <a:pt x="24813" y="10229"/>
                </a:lnTo>
                <a:lnTo>
                  <a:pt x="14017" y="13711"/>
                </a:lnTo>
                <a:lnTo>
                  <a:pt x="3175" y="20447"/>
                </a:lnTo>
                <a:lnTo>
                  <a:pt x="0" y="26162"/>
                </a:lnTo>
                <a:lnTo>
                  <a:pt x="0" y="33147"/>
                </a:lnTo>
                <a:lnTo>
                  <a:pt x="0" y="39877"/>
                </a:lnTo>
                <a:lnTo>
                  <a:pt x="2539" y="45847"/>
                </a:lnTo>
                <a:lnTo>
                  <a:pt x="7620" y="50800"/>
                </a:lnTo>
                <a:lnTo>
                  <a:pt x="12700" y="55752"/>
                </a:lnTo>
                <a:lnTo>
                  <a:pt x="19176" y="58292"/>
                </a:lnTo>
                <a:lnTo>
                  <a:pt x="27050" y="58292"/>
                </a:lnTo>
                <a:lnTo>
                  <a:pt x="61975" y="39877"/>
                </a:lnTo>
                <a:lnTo>
                  <a:pt x="63880" y="33527"/>
                </a:lnTo>
                <a:lnTo>
                  <a:pt x="65150" y="29337"/>
                </a:lnTo>
                <a:lnTo>
                  <a:pt x="65785" y="21336"/>
                </a:lnTo>
                <a:lnTo>
                  <a:pt x="65785" y="9651"/>
                </a:lnTo>
                <a:lnTo>
                  <a:pt x="65785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76515" y="122097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80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41591" y="122097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80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51575" y="122097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80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78568" y="1187831"/>
            <a:ext cx="191770" cy="184150"/>
          </a:xfrm>
          <a:custGeom>
            <a:avLst/>
            <a:gdLst/>
            <a:ahLst/>
            <a:cxnLst/>
            <a:rect l="l" t="t" r="r" b="b"/>
            <a:pathLst>
              <a:path w="191770" h="184150">
                <a:moveTo>
                  <a:pt x="0" y="0"/>
                </a:moveTo>
                <a:lnTo>
                  <a:pt x="51180" y="0"/>
                </a:lnTo>
                <a:lnTo>
                  <a:pt x="85851" y="93980"/>
                </a:lnTo>
                <a:lnTo>
                  <a:pt x="95884" y="125349"/>
                </a:lnTo>
                <a:lnTo>
                  <a:pt x="98551" y="117475"/>
                </a:lnTo>
                <a:lnTo>
                  <a:pt x="100202" y="112141"/>
                </a:lnTo>
                <a:lnTo>
                  <a:pt x="100964" y="109600"/>
                </a:lnTo>
                <a:lnTo>
                  <a:pt x="102488" y="104394"/>
                </a:lnTo>
                <a:lnTo>
                  <a:pt x="104266" y="99187"/>
                </a:lnTo>
                <a:lnTo>
                  <a:pt x="106045" y="93980"/>
                </a:lnTo>
                <a:lnTo>
                  <a:pt x="141097" y="0"/>
                </a:lnTo>
                <a:lnTo>
                  <a:pt x="191261" y="0"/>
                </a:lnTo>
                <a:lnTo>
                  <a:pt x="118109" y="184150"/>
                </a:lnTo>
                <a:lnTo>
                  <a:pt x="74167" y="1841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92490" y="1187831"/>
            <a:ext cx="164465" cy="184150"/>
          </a:xfrm>
          <a:custGeom>
            <a:avLst/>
            <a:gdLst/>
            <a:ahLst/>
            <a:cxnLst/>
            <a:rect l="l" t="t" r="r" b="b"/>
            <a:pathLst>
              <a:path w="164465" h="184150">
                <a:moveTo>
                  <a:pt x="6857" y="0"/>
                </a:moveTo>
                <a:lnTo>
                  <a:pt x="159003" y="0"/>
                </a:lnTo>
                <a:lnTo>
                  <a:pt x="159003" y="34544"/>
                </a:lnTo>
                <a:lnTo>
                  <a:pt x="88645" y="115697"/>
                </a:lnTo>
                <a:lnTo>
                  <a:pt x="63880" y="142621"/>
                </a:lnTo>
                <a:lnTo>
                  <a:pt x="77342" y="141732"/>
                </a:lnTo>
                <a:lnTo>
                  <a:pt x="85725" y="141350"/>
                </a:lnTo>
                <a:lnTo>
                  <a:pt x="89026" y="141350"/>
                </a:lnTo>
                <a:lnTo>
                  <a:pt x="164464" y="141350"/>
                </a:lnTo>
                <a:lnTo>
                  <a:pt x="164464" y="184150"/>
                </a:lnTo>
                <a:lnTo>
                  <a:pt x="0" y="184150"/>
                </a:lnTo>
                <a:lnTo>
                  <a:pt x="0" y="146177"/>
                </a:lnTo>
                <a:lnTo>
                  <a:pt x="69087" y="66929"/>
                </a:lnTo>
                <a:lnTo>
                  <a:pt x="79615" y="55019"/>
                </a:lnTo>
                <a:lnTo>
                  <a:pt x="88112" y="45728"/>
                </a:lnTo>
                <a:lnTo>
                  <a:pt x="88518" y="39750"/>
                </a:lnTo>
                <a:lnTo>
                  <a:pt x="81025" y="40005"/>
                </a:lnTo>
                <a:lnTo>
                  <a:pt x="71881" y="40132"/>
                </a:lnTo>
                <a:lnTo>
                  <a:pt x="6857" y="40512"/>
                </a:lnTo>
                <a:lnTo>
                  <a:pt x="6857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25295" y="118376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6"/>
                </a:lnTo>
                <a:lnTo>
                  <a:pt x="103234" y="153924"/>
                </a:lnTo>
                <a:lnTo>
                  <a:pt x="108441" y="149733"/>
                </a:lnTo>
                <a:lnTo>
                  <a:pt x="113648" y="145542"/>
                </a:lnTo>
                <a:lnTo>
                  <a:pt x="117585" y="138937"/>
                </a:lnTo>
                <a:lnTo>
                  <a:pt x="120252" y="129667"/>
                </a:lnTo>
                <a:lnTo>
                  <a:pt x="168893" y="137795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98152" y="1183767"/>
            <a:ext cx="112395" cy="188595"/>
          </a:xfrm>
          <a:custGeom>
            <a:avLst/>
            <a:gdLst/>
            <a:ahLst/>
            <a:cxnLst/>
            <a:rect l="l" t="t" r="r" b="b"/>
            <a:pathLst>
              <a:path w="112395" h="188594">
                <a:moveTo>
                  <a:pt x="87249" y="0"/>
                </a:moveTo>
                <a:lnTo>
                  <a:pt x="99726" y="1321"/>
                </a:lnTo>
                <a:lnTo>
                  <a:pt x="111899" y="5286"/>
                </a:lnTo>
                <a:lnTo>
                  <a:pt x="104267" y="51688"/>
                </a:lnTo>
                <a:lnTo>
                  <a:pt x="96012" y="46355"/>
                </a:lnTo>
                <a:lnTo>
                  <a:pt x="88392" y="43687"/>
                </a:lnTo>
                <a:lnTo>
                  <a:pt x="81406" y="43687"/>
                </a:lnTo>
                <a:lnTo>
                  <a:pt x="74549" y="43687"/>
                </a:lnTo>
                <a:lnTo>
                  <a:pt x="68706" y="45466"/>
                </a:lnTo>
                <a:lnTo>
                  <a:pt x="50201" y="87157"/>
                </a:lnTo>
                <a:lnTo>
                  <a:pt x="48768" y="188213"/>
                </a:lnTo>
                <a:lnTo>
                  <a:pt x="0" y="188213"/>
                </a:lnTo>
                <a:lnTo>
                  <a:pt x="0" y="4063"/>
                </a:lnTo>
                <a:lnTo>
                  <a:pt x="45339" y="4063"/>
                </a:lnTo>
                <a:lnTo>
                  <a:pt x="45339" y="30352"/>
                </a:lnTo>
                <a:lnTo>
                  <a:pt x="54115" y="17622"/>
                </a:lnTo>
                <a:lnTo>
                  <a:pt x="62153" y="8883"/>
                </a:lnTo>
                <a:lnTo>
                  <a:pt x="75033" y="2015"/>
                </a:lnTo>
                <a:lnTo>
                  <a:pt x="86170" y="12"/>
                </a:lnTo>
                <a:lnTo>
                  <a:pt x="87249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90371" y="118376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6"/>
                </a:lnTo>
                <a:lnTo>
                  <a:pt x="103234" y="153924"/>
                </a:lnTo>
                <a:lnTo>
                  <a:pt x="108441" y="149733"/>
                </a:lnTo>
                <a:lnTo>
                  <a:pt x="113648" y="145542"/>
                </a:lnTo>
                <a:lnTo>
                  <a:pt x="117585" y="138937"/>
                </a:lnTo>
                <a:lnTo>
                  <a:pt x="120252" y="129667"/>
                </a:lnTo>
                <a:lnTo>
                  <a:pt x="168893" y="137795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87281" y="1183767"/>
            <a:ext cx="168275" cy="188595"/>
          </a:xfrm>
          <a:custGeom>
            <a:avLst/>
            <a:gdLst/>
            <a:ahLst/>
            <a:cxnLst/>
            <a:rect l="l" t="t" r="r" b="b"/>
            <a:pathLst>
              <a:path w="168275" h="188594">
                <a:moveTo>
                  <a:pt x="105918" y="0"/>
                </a:moveTo>
                <a:lnTo>
                  <a:pt x="144928" y="11086"/>
                </a:lnTo>
                <a:lnTo>
                  <a:pt x="166747" y="51235"/>
                </a:lnTo>
                <a:lnTo>
                  <a:pt x="167767" y="188213"/>
                </a:lnTo>
                <a:lnTo>
                  <a:pt x="119125" y="188213"/>
                </a:lnTo>
                <a:lnTo>
                  <a:pt x="119125" y="94234"/>
                </a:lnTo>
                <a:lnTo>
                  <a:pt x="118791" y="76951"/>
                </a:lnTo>
                <a:lnTo>
                  <a:pt x="101219" y="38862"/>
                </a:lnTo>
                <a:lnTo>
                  <a:pt x="95503" y="37211"/>
                </a:lnTo>
                <a:lnTo>
                  <a:pt x="88900" y="37211"/>
                </a:lnTo>
                <a:lnTo>
                  <a:pt x="80518" y="37211"/>
                </a:lnTo>
                <a:lnTo>
                  <a:pt x="72898" y="39497"/>
                </a:lnTo>
                <a:lnTo>
                  <a:pt x="66167" y="44196"/>
                </a:lnTo>
                <a:lnTo>
                  <a:pt x="59563" y="48768"/>
                </a:lnTo>
                <a:lnTo>
                  <a:pt x="48804" y="98779"/>
                </a:lnTo>
                <a:lnTo>
                  <a:pt x="48768" y="188213"/>
                </a:lnTo>
                <a:lnTo>
                  <a:pt x="0" y="188213"/>
                </a:lnTo>
                <a:lnTo>
                  <a:pt x="0" y="4063"/>
                </a:lnTo>
                <a:lnTo>
                  <a:pt x="45212" y="4063"/>
                </a:lnTo>
                <a:lnTo>
                  <a:pt x="45212" y="31114"/>
                </a:lnTo>
                <a:lnTo>
                  <a:pt x="54643" y="20623"/>
                </a:lnTo>
                <a:lnTo>
                  <a:pt x="64925" y="12276"/>
                </a:lnTo>
                <a:lnTo>
                  <a:pt x="76062" y="6078"/>
                </a:lnTo>
                <a:lnTo>
                  <a:pt x="88059" y="2034"/>
                </a:lnTo>
                <a:lnTo>
                  <a:pt x="100921" y="149"/>
                </a:lnTo>
                <a:lnTo>
                  <a:pt x="105918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78280" y="1183767"/>
            <a:ext cx="169545" cy="191770"/>
          </a:xfrm>
          <a:custGeom>
            <a:avLst/>
            <a:gdLst/>
            <a:ahLst/>
            <a:cxnLst/>
            <a:rect l="l" t="t" r="r" b="b"/>
            <a:pathLst>
              <a:path w="169545" h="191769">
                <a:moveTo>
                  <a:pt x="84084" y="0"/>
                </a:moveTo>
                <a:lnTo>
                  <a:pt x="124650" y="4586"/>
                </a:lnTo>
                <a:lnTo>
                  <a:pt x="155379" y="30876"/>
                </a:lnTo>
                <a:lnTo>
                  <a:pt x="161547" y="68782"/>
                </a:lnTo>
                <a:lnTo>
                  <a:pt x="161046" y="127762"/>
                </a:lnTo>
                <a:lnTo>
                  <a:pt x="161369" y="143307"/>
                </a:lnTo>
                <a:lnTo>
                  <a:pt x="162292" y="155705"/>
                </a:lnTo>
                <a:lnTo>
                  <a:pt x="165465" y="170442"/>
                </a:lnTo>
                <a:lnTo>
                  <a:pt x="169197" y="181541"/>
                </a:lnTo>
                <a:lnTo>
                  <a:pt x="123962" y="188213"/>
                </a:lnTo>
                <a:lnTo>
                  <a:pt x="122692" y="185038"/>
                </a:lnTo>
                <a:lnTo>
                  <a:pt x="121168" y="180212"/>
                </a:lnTo>
                <a:lnTo>
                  <a:pt x="119263" y="173862"/>
                </a:lnTo>
                <a:lnTo>
                  <a:pt x="118501" y="170942"/>
                </a:lnTo>
                <a:lnTo>
                  <a:pt x="117866" y="169037"/>
                </a:lnTo>
                <a:lnTo>
                  <a:pt x="117612" y="168148"/>
                </a:lnTo>
                <a:lnTo>
                  <a:pt x="107505" y="176732"/>
                </a:lnTo>
                <a:lnTo>
                  <a:pt x="96882" y="183415"/>
                </a:lnTo>
                <a:lnTo>
                  <a:pt x="82731" y="188913"/>
                </a:lnTo>
                <a:lnTo>
                  <a:pt x="70887" y="191682"/>
                </a:lnTo>
                <a:lnTo>
                  <a:pt x="53428" y="191317"/>
                </a:lnTo>
                <a:lnTo>
                  <a:pt x="9653" y="169413"/>
                </a:lnTo>
                <a:lnTo>
                  <a:pt x="0" y="146670"/>
                </a:lnTo>
                <a:lnTo>
                  <a:pt x="394" y="130237"/>
                </a:lnTo>
                <a:lnTo>
                  <a:pt x="19758" y="96273"/>
                </a:lnTo>
                <a:lnTo>
                  <a:pt x="55346" y="82418"/>
                </a:lnTo>
                <a:lnTo>
                  <a:pt x="74444" y="78559"/>
                </a:lnTo>
                <a:lnTo>
                  <a:pt x="89348" y="75256"/>
                </a:lnTo>
                <a:lnTo>
                  <a:pt x="100688" y="72387"/>
                </a:lnTo>
                <a:lnTo>
                  <a:pt x="109098" y="69831"/>
                </a:lnTo>
                <a:lnTo>
                  <a:pt x="113802" y="63246"/>
                </a:lnTo>
                <a:lnTo>
                  <a:pt x="113802" y="53848"/>
                </a:lnTo>
                <a:lnTo>
                  <a:pt x="72019" y="37211"/>
                </a:lnTo>
                <a:lnTo>
                  <a:pt x="65161" y="38988"/>
                </a:lnTo>
                <a:lnTo>
                  <a:pt x="60335" y="42291"/>
                </a:lnTo>
                <a:lnTo>
                  <a:pt x="55509" y="45720"/>
                </a:lnTo>
                <a:lnTo>
                  <a:pt x="51572" y="51688"/>
                </a:lnTo>
                <a:lnTo>
                  <a:pt x="48524" y="60325"/>
                </a:lnTo>
                <a:lnTo>
                  <a:pt x="4328" y="52324"/>
                </a:lnTo>
                <a:lnTo>
                  <a:pt x="23445" y="18217"/>
                </a:lnTo>
                <a:lnTo>
                  <a:pt x="70559" y="534"/>
                </a:lnTo>
                <a:lnTo>
                  <a:pt x="84084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00355" y="118376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6"/>
                </a:lnTo>
                <a:lnTo>
                  <a:pt x="103234" y="153924"/>
                </a:lnTo>
                <a:lnTo>
                  <a:pt x="108441" y="149733"/>
                </a:lnTo>
                <a:lnTo>
                  <a:pt x="113648" y="145542"/>
                </a:lnTo>
                <a:lnTo>
                  <a:pt x="117585" y="138937"/>
                </a:lnTo>
                <a:lnTo>
                  <a:pt x="120252" y="129667"/>
                </a:lnTo>
                <a:lnTo>
                  <a:pt x="168893" y="137795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51188" y="1113536"/>
            <a:ext cx="78740" cy="52069"/>
          </a:xfrm>
          <a:custGeom>
            <a:avLst/>
            <a:gdLst/>
            <a:ahLst/>
            <a:cxnLst/>
            <a:rect l="l" t="t" r="r" b="b"/>
            <a:pathLst>
              <a:path w="78740" h="52069">
                <a:moveTo>
                  <a:pt x="23875" y="0"/>
                </a:moveTo>
                <a:lnTo>
                  <a:pt x="78485" y="0"/>
                </a:lnTo>
                <a:lnTo>
                  <a:pt x="30860" y="51815"/>
                </a:lnTo>
                <a:lnTo>
                  <a:pt x="0" y="51815"/>
                </a:lnTo>
                <a:lnTo>
                  <a:pt x="23875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61171" y="1113536"/>
            <a:ext cx="78740" cy="52069"/>
          </a:xfrm>
          <a:custGeom>
            <a:avLst/>
            <a:gdLst/>
            <a:ahLst/>
            <a:cxnLst/>
            <a:rect l="l" t="t" r="r" b="b"/>
            <a:pathLst>
              <a:path w="78740" h="52069">
                <a:moveTo>
                  <a:pt x="23875" y="0"/>
                </a:moveTo>
                <a:lnTo>
                  <a:pt x="78485" y="0"/>
                </a:lnTo>
                <a:lnTo>
                  <a:pt x="30860" y="51815"/>
                </a:lnTo>
                <a:lnTo>
                  <a:pt x="0" y="51815"/>
                </a:lnTo>
                <a:lnTo>
                  <a:pt x="23875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29727" y="1113536"/>
            <a:ext cx="238125" cy="262890"/>
          </a:xfrm>
          <a:custGeom>
            <a:avLst/>
            <a:gdLst/>
            <a:ahLst/>
            <a:cxnLst/>
            <a:rect l="l" t="t" r="r" b="b"/>
            <a:pathLst>
              <a:path w="238125" h="262890">
                <a:moveTo>
                  <a:pt x="126212" y="0"/>
                </a:moveTo>
                <a:lnTo>
                  <a:pt x="168156" y="4911"/>
                </a:lnTo>
                <a:lnTo>
                  <a:pt x="209696" y="28054"/>
                </a:lnTo>
                <a:lnTo>
                  <a:pt x="234055" y="73108"/>
                </a:lnTo>
                <a:lnTo>
                  <a:pt x="183362" y="84200"/>
                </a:lnTo>
                <a:lnTo>
                  <a:pt x="178383" y="71927"/>
                </a:lnTo>
                <a:lnTo>
                  <a:pt x="171009" y="61603"/>
                </a:lnTo>
                <a:lnTo>
                  <a:pt x="157968" y="52501"/>
                </a:lnTo>
                <a:lnTo>
                  <a:pt x="146328" y="47000"/>
                </a:lnTo>
                <a:lnTo>
                  <a:pt x="135227" y="44362"/>
                </a:lnTo>
                <a:lnTo>
                  <a:pt x="118578" y="44886"/>
                </a:lnTo>
                <a:lnTo>
                  <a:pt x="74346" y="63372"/>
                </a:lnTo>
                <a:lnTo>
                  <a:pt x="54158" y="108082"/>
                </a:lnTo>
                <a:lnTo>
                  <a:pt x="52912" y="122388"/>
                </a:lnTo>
                <a:lnTo>
                  <a:pt x="53421" y="139297"/>
                </a:lnTo>
                <a:lnTo>
                  <a:pt x="61670" y="178238"/>
                </a:lnTo>
                <a:lnTo>
                  <a:pt x="93012" y="211830"/>
                </a:lnTo>
                <a:lnTo>
                  <a:pt x="118053" y="218625"/>
                </a:lnTo>
                <a:lnTo>
                  <a:pt x="133311" y="218209"/>
                </a:lnTo>
                <a:lnTo>
                  <a:pt x="179700" y="201592"/>
                </a:lnTo>
                <a:lnTo>
                  <a:pt x="185775" y="164973"/>
                </a:lnTo>
                <a:lnTo>
                  <a:pt x="126974" y="164973"/>
                </a:lnTo>
                <a:lnTo>
                  <a:pt x="126974" y="122174"/>
                </a:lnTo>
                <a:lnTo>
                  <a:pt x="237591" y="122174"/>
                </a:lnTo>
                <a:lnTo>
                  <a:pt x="237591" y="223519"/>
                </a:lnTo>
                <a:lnTo>
                  <a:pt x="194629" y="249502"/>
                </a:lnTo>
                <a:lnTo>
                  <a:pt x="156187" y="260442"/>
                </a:lnTo>
                <a:lnTo>
                  <a:pt x="132227" y="262729"/>
                </a:lnTo>
                <a:lnTo>
                  <a:pt x="117552" y="262268"/>
                </a:lnTo>
                <a:lnTo>
                  <a:pt x="79555" y="255105"/>
                </a:lnTo>
                <a:lnTo>
                  <a:pt x="43667" y="234487"/>
                </a:lnTo>
                <a:lnTo>
                  <a:pt x="13425" y="193694"/>
                </a:lnTo>
                <a:lnTo>
                  <a:pt x="2145" y="156701"/>
                </a:lnTo>
                <a:lnTo>
                  <a:pt x="0" y="133586"/>
                </a:lnTo>
                <a:lnTo>
                  <a:pt x="453" y="119164"/>
                </a:lnTo>
                <a:lnTo>
                  <a:pt x="7468" y="81187"/>
                </a:lnTo>
                <a:lnTo>
                  <a:pt x="27450" y="44595"/>
                </a:lnTo>
                <a:lnTo>
                  <a:pt x="63384" y="13559"/>
                </a:lnTo>
                <a:lnTo>
                  <a:pt x="111408" y="561"/>
                </a:lnTo>
                <a:lnTo>
                  <a:pt x="125333" y="1"/>
                </a:lnTo>
                <a:lnTo>
                  <a:pt x="126212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98407" y="1546860"/>
            <a:ext cx="658368" cy="2773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91677" y="1540256"/>
            <a:ext cx="642620" cy="26263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82989" y="1544574"/>
            <a:ext cx="51435" cy="254635"/>
          </a:xfrm>
          <a:custGeom>
            <a:avLst/>
            <a:gdLst/>
            <a:ahLst/>
            <a:cxnLst/>
            <a:rect l="l" t="t" r="r" b="b"/>
            <a:pathLst>
              <a:path w="51434" h="254635">
                <a:moveTo>
                  <a:pt x="0" y="0"/>
                </a:moveTo>
                <a:lnTo>
                  <a:pt x="51307" y="0"/>
                </a:lnTo>
                <a:lnTo>
                  <a:pt x="51307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28989" y="1544574"/>
            <a:ext cx="201930" cy="254635"/>
          </a:xfrm>
          <a:custGeom>
            <a:avLst/>
            <a:gdLst/>
            <a:ahLst/>
            <a:cxnLst/>
            <a:rect l="l" t="t" r="r" b="b"/>
            <a:pathLst>
              <a:path w="201929" h="254635">
                <a:moveTo>
                  <a:pt x="0" y="0"/>
                </a:moveTo>
                <a:lnTo>
                  <a:pt x="50037" y="0"/>
                </a:lnTo>
                <a:lnTo>
                  <a:pt x="154050" y="169672"/>
                </a:lnTo>
                <a:lnTo>
                  <a:pt x="154050" y="0"/>
                </a:lnTo>
                <a:lnTo>
                  <a:pt x="201675" y="0"/>
                </a:lnTo>
                <a:lnTo>
                  <a:pt x="201675" y="254126"/>
                </a:lnTo>
                <a:lnTo>
                  <a:pt x="150240" y="254126"/>
                </a:lnTo>
                <a:lnTo>
                  <a:pt x="47751" y="88391"/>
                </a:lnTo>
                <a:lnTo>
                  <a:pt x="47751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91677" y="1544574"/>
            <a:ext cx="51435" cy="254635"/>
          </a:xfrm>
          <a:custGeom>
            <a:avLst/>
            <a:gdLst/>
            <a:ahLst/>
            <a:cxnLst/>
            <a:rect l="l" t="t" r="r" b="b"/>
            <a:pathLst>
              <a:path w="51434" h="254635">
                <a:moveTo>
                  <a:pt x="0" y="0"/>
                </a:moveTo>
                <a:lnTo>
                  <a:pt x="51307" y="0"/>
                </a:lnTo>
                <a:lnTo>
                  <a:pt x="51307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80825" y="1540256"/>
            <a:ext cx="205104" cy="262890"/>
          </a:xfrm>
          <a:custGeom>
            <a:avLst/>
            <a:gdLst/>
            <a:ahLst/>
            <a:cxnLst/>
            <a:rect l="l" t="t" r="r" b="b"/>
            <a:pathLst>
              <a:path w="205104" h="262889">
                <a:moveTo>
                  <a:pt x="100462" y="0"/>
                </a:moveTo>
                <a:lnTo>
                  <a:pt x="142949" y="5408"/>
                </a:lnTo>
                <a:lnTo>
                  <a:pt x="176072" y="25714"/>
                </a:lnTo>
                <a:lnTo>
                  <a:pt x="197420" y="70257"/>
                </a:lnTo>
                <a:lnTo>
                  <a:pt x="146563" y="79248"/>
                </a:lnTo>
                <a:lnTo>
                  <a:pt x="142680" y="65230"/>
                </a:lnTo>
                <a:lnTo>
                  <a:pt x="136348" y="54800"/>
                </a:lnTo>
                <a:lnTo>
                  <a:pt x="125261" y="47434"/>
                </a:lnTo>
                <a:lnTo>
                  <a:pt x="113519" y="43568"/>
                </a:lnTo>
                <a:lnTo>
                  <a:pt x="100338" y="42418"/>
                </a:lnTo>
                <a:lnTo>
                  <a:pt x="85664" y="43522"/>
                </a:lnTo>
                <a:lnTo>
                  <a:pt x="73553" y="46857"/>
                </a:lnTo>
                <a:lnTo>
                  <a:pt x="60198" y="57537"/>
                </a:lnTo>
                <a:lnTo>
                  <a:pt x="56790" y="66584"/>
                </a:lnTo>
                <a:lnTo>
                  <a:pt x="56774" y="73406"/>
                </a:lnTo>
                <a:lnTo>
                  <a:pt x="59314" y="78612"/>
                </a:lnTo>
                <a:lnTo>
                  <a:pt x="95204" y="95648"/>
                </a:lnTo>
                <a:lnTo>
                  <a:pt x="114280" y="100466"/>
                </a:lnTo>
                <a:lnTo>
                  <a:pt x="129903" y="104710"/>
                </a:lnTo>
                <a:lnTo>
                  <a:pt x="174227" y="123021"/>
                </a:lnTo>
                <a:lnTo>
                  <a:pt x="202689" y="163504"/>
                </a:lnTo>
                <a:lnTo>
                  <a:pt x="204733" y="175565"/>
                </a:lnTo>
                <a:lnTo>
                  <a:pt x="204206" y="191278"/>
                </a:lnTo>
                <a:lnTo>
                  <a:pt x="185485" y="235215"/>
                </a:lnTo>
                <a:lnTo>
                  <a:pt x="152674" y="255481"/>
                </a:lnTo>
                <a:lnTo>
                  <a:pt x="115948" y="262633"/>
                </a:lnTo>
                <a:lnTo>
                  <a:pt x="98104" y="262322"/>
                </a:lnTo>
                <a:lnTo>
                  <a:pt x="56925" y="255773"/>
                </a:lnTo>
                <a:lnTo>
                  <a:pt x="21096" y="232389"/>
                </a:lnTo>
                <a:lnTo>
                  <a:pt x="0" y="185859"/>
                </a:lnTo>
                <a:lnTo>
                  <a:pt x="48392" y="170942"/>
                </a:lnTo>
                <a:lnTo>
                  <a:pt x="52076" y="185166"/>
                </a:lnTo>
                <a:lnTo>
                  <a:pt x="57495" y="196861"/>
                </a:lnTo>
                <a:lnTo>
                  <a:pt x="64648" y="206026"/>
                </a:lnTo>
                <a:lnTo>
                  <a:pt x="75371" y="213364"/>
                </a:lnTo>
                <a:lnTo>
                  <a:pt x="87057" y="217735"/>
                </a:lnTo>
                <a:lnTo>
                  <a:pt x="100098" y="219504"/>
                </a:lnTo>
                <a:lnTo>
                  <a:pt x="116313" y="218631"/>
                </a:lnTo>
                <a:lnTo>
                  <a:pt x="153422" y="189326"/>
                </a:lnTo>
                <a:lnTo>
                  <a:pt x="153802" y="178562"/>
                </a:lnTo>
                <a:lnTo>
                  <a:pt x="152024" y="173482"/>
                </a:lnTo>
                <a:lnTo>
                  <a:pt x="111066" y="152826"/>
                </a:lnTo>
                <a:lnTo>
                  <a:pt x="95393" y="148791"/>
                </a:lnTo>
                <a:lnTo>
                  <a:pt x="78249" y="144160"/>
                </a:lnTo>
                <a:lnTo>
                  <a:pt x="42013" y="129776"/>
                </a:lnTo>
                <a:lnTo>
                  <a:pt x="10913" y="91771"/>
                </a:lnTo>
                <a:lnTo>
                  <a:pt x="8189" y="79881"/>
                </a:lnTo>
                <a:lnTo>
                  <a:pt x="8657" y="64001"/>
                </a:lnTo>
                <a:lnTo>
                  <a:pt x="23723" y="28699"/>
                </a:lnTo>
                <a:lnTo>
                  <a:pt x="55702" y="7396"/>
                </a:lnTo>
                <a:lnTo>
                  <a:pt x="91994" y="202"/>
                </a:lnTo>
                <a:lnTo>
                  <a:pt x="100462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19288" y="1973580"/>
            <a:ext cx="1799844" cy="2773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13892" y="1966976"/>
            <a:ext cx="1782887" cy="2626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468667" y="207441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80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776771" y="207441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80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65063" y="207441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80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48139" y="2041271"/>
            <a:ext cx="48895" cy="184150"/>
          </a:xfrm>
          <a:custGeom>
            <a:avLst/>
            <a:gdLst/>
            <a:ahLst/>
            <a:cxnLst/>
            <a:rect l="l" t="t" r="r" b="b"/>
            <a:pathLst>
              <a:path w="48895" h="184150">
                <a:moveTo>
                  <a:pt x="0" y="0"/>
                </a:moveTo>
                <a:lnTo>
                  <a:pt x="48640" y="0"/>
                </a:lnTo>
                <a:lnTo>
                  <a:pt x="4864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33154" y="2041271"/>
            <a:ext cx="164465" cy="184150"/>
          </a:xfrm>
          <a:custGeom>
            <a:avLst/>
            <a:gdLst/>
            <a:ahLst/>
            <a:cxnLst/>
            <a:rect l="l" t="t" r="r" b="b"/>
            <a:pathLst>
              <a:path w="164465" h="184150">
                <a:moveTo>
                  <a:pt x="6857" y="0"/>
                </a:moveTo>
                <a:lnTo>
                  <a:pt x="159003" y="0"/>
                </a:lnTo>
                <a:lnTo>
                  <a:pt x="159003" y="34543"/>
                </a:lnTo>
                <a:lnTo>
                  <a:pt x="88646" y="115696"/>
                </a:lnTo>
                <a:lnTo>
                  <a:pt x="63880" y="142620"/>
                </a:lnTo>
                <a:lnTo>
                  <a:pt x="77343" y="141731"/>
                </a:lnTo>
                <a:lnTo>
                  <a:pt x="85725" y="141350"/>
                </a:lnTo>
                <a:lnTo>
                  <a:pt x="89026" y="141350"/>
                </a:lnTo>
                <a:lnTo>
                  <a:pt x="164465" y="141350"/>
                </a:lnTo>
                <a:lnTo>
                  <a:pt x="164465" y="184150"/>
                </a:lnTo>
                <a:lnTo>
                  <a:pt x="0" y="184150"/>
                </a:lnTo>
                <a:lnTo>
                  <a:pt x="0" y="146176"/>
                </a:lnTo>
                <a:lnTo>
                  <a:pt x="69088" y="66928"/>
                </a:lnTo>
                <a:lnTo>
                  <a:pt x="79615" y="55019"/>
                </a:lnTo>
                <a:lnTo>
                  <a:pt x="88112" y="45728"/>
                </a:lnTo>
                <a:lnTo>
                  <a:pt x="88519" y="39750"/>
                </a:lnTo>
                <a:lnTo>
                  <a:pt x="81025" y="40004"/>
                </a:lnTo>
                <a:lnTo>
                  <a:pt x="71881" y="40131"/>
                </a:lnTo>
                <a:lnTo>
                  <a:pt x="6857" y="40512"/>
                </a:lnTo>
                <a:lnTo>
                  <a:pt x="6857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417446" y="203720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6"/>
                </a:lnTo>
                <a:lnTo>
                  <a:pt x="103234" y="153924"/>
                </a:lnTo>
                <a:lnTo>
                  <a:pt x="108441" y="149733"/>
                </a:lnTo>
                <a:lnTo>
                  <a:pt x="113648" y="145542"/>
                </a:lnTo>
                <a:lnTo>
                  <a:pt x="117585" y="138937"/>
                </a:lnTo>
                <a:lnTo>
                  <a:pt x="120252" y="129667"/>
                </a:lnTo>
                <a:lnTo>
                  <a:pt x="168893" y="137795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33688" y="2037207"/>
            <a:ext cx="271145" cy="188595"/>
          </a:xfrm>
          <a:custGeom>
            <a:avLst/>
            <a:gdLst/>
            <a:ahLst/>
            <a:cxnLst/>
            <a:rect l="l" t="t" r="r" b="b"/>
            <a:pathLst>
              <a:path w="271145" h="188594">
                <a:moveTo>
                  <a:pt x="102234" y="0"/>
                </a:moveTo>
                <a:lnTo>
                  <a:pt x="115738" y="1171"/>
                </a:lnTo>
                <a:lnTo>
                  <a:pt x="127713" y="4684"/>
                </a:lnTo>
                <a:lnTo>
                  <a:pt x="140065" y="12557"/>
                </a:lnTo>
                <a:lnTo>
                  <a:pt x="148767" y="21050"/>
                </a:lnTo>
                <a:lnTo>
                  <a:pt x="162076" y="17350"/>
                </a:lnTo>
                <a:lnTo>
                  <a:pt x="173036" y="11463"/>
                </a:lnTo>
                <a:lnTo>
                  <a:pt x="187527" y="4603"/>
                </a:lnTo>
                <a:lnTo>
                  <a:pt x="199220" y="1072"/>
                </a:lnTo>
                <a:lnTo>
                  <a:pt x="209615" y="4"/>
                </a:lnTo>
                <a:lnTo>
                  <a:pt x="223725" y="997"/>
                </a:lnTo>
                <a:lnTo>
                  <a:pt x="258879" y="21029"/>
                </a:lnTo>
                <a:lnTo>
                  <a:pt x="270739" y="66908"/>
                </a:lnTo>
                <a:lnTo>
                  <a:pt x="270763" y="188214"/>
                </a:lnTo>
                <a:lnTo>
                  <a:pt x="222122" y="188214"/>
                </a:lnTo>
                <a:lnTo>
                  <a:pt x="222122" y="83058"/>
                </a:lnTo>
                <a:lnTo>
                  <a:pt x="221493" y="66038"/>
                </a:lnTo>
                <a:lnTo>
                  <a:pt x="219583" y="53910"/>
                </a:lnTo>
                <a:lnTo>
                  <a:pt x="210109" y="41525"/>
                </a:lnTo>
                <a:lnTo>
                  <a:pt x="199383" y="37358"/>
                </a:lnTo>
                <a:lnTo>
                  <a:pt x="189483" y="37211"/>
                </a:lnTo>
                <a:lnTo>
                  <a:pt x="183006" y="39370"/>
                </a:lnTo>
                <a:lnTo>
                  <a:pt x="161816" y="71314"/>
                </a:lnTo>
                <a:lnTo>
                  <a:pt x="160019" y="188214"/>
                </a:lnTo>
                <a:lnTo>
                  <a:pt x="111251" y="188214"/>
                </a:lnTo>
                <a:lnTo>
                  <a:pt x="111251" y="87376"/>
                </a:lnTo>
                <a:lnTo>
                  <a:pt x="110934" y="70292"/>
                </a:lnTo>
                <a:lnTo>
                  <a:pt x="109932" y="58294"/>
                </a:lnTo>
                <a:lnTo>
                  <a:pt x="106933" y="47498"/>
                </a:lnTo>
                <a:lnTo>
                  <a:pt x="104266" y="43561"/>
                </a:lnTo>
                <a:lnTo>
                  <a:pt x="100583" y="41021"/>
                </a:lnTo>
                <a:lnTo>
                  <a:pt x="97027" y="38481"/>
                </a:lnTo>
                <a:lnTo>
                  <a:pt x="92075" y="37211"/>
                </a:lnTo>
                <a:lnTo>
                  <a:pt x="85851" y="37211"/>
                </a:lnTo>
                <a:lnTo>
                  <a:pt x="78358" y="37211"/>
                </a:lnTo>
                <a:lnTo>
                  <a:pt x="71500" y="39243"/>
                </a:lnTo>
                <a:lnTo>
                  <a:pt x="65531" y="43307"/>
                </a:lnTo>
                <a:lnTo>
                  <a:pt x="59562" y="47371"/>
                </a:lnTo>
                <a:lnTo>
                  <a:pt x="48768" y="98717"/>
                </a:lnTo>
                <a:lnTo>
                  <a:pt x="48767" y="188214"/>
                </a:lnTo>
                <a:lnTo>
                  <a:pt x="0" y="188214"/>
                </a:lnTo>
                <a:lnTo>
                  <a:pt x="0" y="4064"/>
                </a:lnTo>
                <a:lnTo>
                  <a:pt x="44957" y="4064"/>
                </a:lnTo>
                <a:lnTo>
                  <a:pt x="44957" y="29210"/>
                </a:lnTo>
                <a:lnTo>
                  <a:pt x="54810" y="18826"/>
                </a:lnTo>
                <a:lnTo>
                  <a:pt x="65393" y="10708"/>
                </a:lnTo>
                <a:lnTo>
                  <a:pt x="76697" y="4861"/>
                </a:lnTo>
                <a:lnTo>
                  <a:pt x="88708" y="1291"/>
                </a:lnTo>
                <a:lnTo>
                  <a:pt x="101416" y="4"/>
                </a:lnTo>
                <a:lnTo>
                  <a:pt x="102234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25551" y="203720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6"/>
                </a:lnTo>
                <a:lnTo>
                  <a:pt x="103234" y="153924"/>
                </a:lnTo>
                <a:lnTo>
                  <a:pt x="108441" y="149733"/>
                </a:lnTo>
                <a:lnTo>
                  <a:pt x="113648" y="145542"/>
                </a:lnTo>
                <a:lnTo>
                  <a:pt x="117585" y="138937"/>
                </a:lnTo>
                <a:lnTo>
                  <a:pt x="120252" y="129667"/>
                </a:lnTo>
                <a:lnTo>
                  <a:pt x="168893" y="137795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22461" y="2037207"/>
            <a:ext cx="168275" cy="188595"/>
          </a:xfrm>
          <a:custGeom>
            <a:avLst/>
            <a:gdLst/>
            <a:ahLst/>
            <a:cxnLst/>
            <a:rect l="l" t="t" r="r" b="b"/>
            <a:pathLst>
              <a:path w="168275" h="188594">
                <a:moveTo>
                  <a:pt x="105918" y="0"/>
                </a:moveTo>
                <a:lnTo>
                  <a:pt x="144928" y="11086"/>
                </a:lnTo>
                <a:lnTo>
                  <a:pt x="166747" y="51235"/>
                </a:lnTo>
                <a:lnTo>
                  <a:pt x="167767" y="188214"/>
                </a:lnTo>
                <a:lnTo>
                  <a:pt x="119126" y="188214"/>
                </a:lnTo>
                <a:lnTo>
                  <a:pt x="119126" y="94234"/>
                </a:lnTo>
                <a:lnTo>
                  <a:pt x="118791" y="76951"/>
                </a:lnTo>
                <a:lnTo>
                  <a:pt x="101219" y="38862"/>
                </a:lnTo>
                <a:lnTo>
                  <a:pt x="95504" y="37211"/>
                </a:lnTo>
                <a:lnTo>
                  <a:pt x="88900" y="37211"/>
                </a:lnTo>
                <a:lnTo>
                  <a:pt x="80518" y="37211"/>
                </a:lnTo>
                <a:lnTo>
                  <a:pt x="72898" y="39497"/>
                </a:lnTo>
                <a:lnTo>
                  <a:pt x="66167" y="44196"/>
                </a:lnTo>
                <a:lnTo>
                  <a:pt x="59563" y="48768"/>
                </a:lnTo>
                <a:lnTo>
                  <a:pt x="48804" y="98779"/>
                </a:lnTo>
                <a:lnTo>
                  <a:pt x="48768" y="188214"/>
                </a:lnTo>
                <a:lnTo>
                  <a:pt x="0" y="188214"/>
                </a:lnTo>
                <a:lnTo>
                  <a:pt x="0" y="4064"/>
                </a:lnTo>
                <a:lnTo>
                  <a:pt x="45212" y="4064"/>
                </a:lnTo>
                <a:lnTo>
                  <a:pt x="45212" y="31115"/>
                </a:lnTo>
                <a:lnTo>
                  <a:pt x="54643" y="20623"/>
                </a:lnTo>
                <a:lnTo>
                  <a:pt x="64925" y="12276"/>
                </a:lnTo>
                <a:lnTo>
                  <a:pt x="76062" y="6078"/>
                </a:lnTo>
                <a:lnTo>
                  <a:pt x="88059" y="2034"/>
                </a:lnTo>
                <a:lnTo>
                  <a:pt x="100921" y="149"/>
                </a:lnTo>
                <a:lnTo>
                  <a:pt x="105918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09009" y="2037207"/>
            <a:ext cx="171450" cy="192405"/>
          </a:xfrm>
          <a:custGeom>
            <a:avLst/>
            <a:gdLst/>
            <a:ahLst/>
            <a:cxnLst/>
            <a:rect l="l" t="t" r="r" b="b"/>
            <a:pathLst>
              <a:path w="171450" h="192405">
                <a:moveTo>
                  <a:pt x="83709" y="0"/>
                </a:moveTo>
                <a:lnTo>
                  <a:pt x="125275" y="5395"/>
                </a:lnTo>
                <a:lnTo>
                  <a:pt x="161455" y="38383"/>
                </a:lnTo>
                <a:lnTo>
                  <a:pt x="119269" y="57150"/>
                </a:lnTo>
                <a:lnTo>
                  <a:pt x="117237" y="50037"/>
                </a:lnTo>
                <a:lnTo>
                  <a:pt x="113554" y="44577"/>
                </a:lnTo>
                <a:lnTo>
                  <a:pt x="108093" y="40640"/>
                </a:lnTo>
                <a:lnTo>
                  <a:pt x="102632" y="36830"/>
                </a:lnTo>
                <a:lnTo>
                  <a:pt x="94758" y="34925"/>
                </a:lnTo>
                <a:lnTo>
                  <a:pt x="84598" y="34925"/>
                </a:lnTo>
                <a:lnTo>
                  <a:pt x="69407" y="36069"/>
                </a:lnTo>
                <a:lnTo>
                  <a:pt x="58716" y="39408"/>
                </a:lnTo>
                <a:lnTo>
                  <a:pt x="53356" y="42926"/>
                </a:lnTo>
                <a:lnTo>
                  <a:pt x="51451" y="46228"/>
                </a:lnTo>
                <a:lnTo>
                  <a:pt x="51451" y="50292"/>
                </a:lnTo>
                <a:lnTo>
                  <a:pt x="51451" y="53721"/>
                </a:lnTo>
                <a:lnTo>
                  <a:pt x="87573" y="69421"/>
                </a:lnTo>
                <a:lnTo>
                  <a:pt x="106609" y="74053"/>
                </a:lnTo>
                <a:lnTo>
                  <a:pt x="122098" y="78437"/>
                </a:lnTo>
                <a:lnTo>
                  <a:pt x="162106" y="101580"/>
                </a:lnTo>
                <a:lnTo>
                  <a:pt x="171166" y="124474"/>
                </a:lnTo>
                <a:lnTo>
                  <a:pt x="170162" y="139369"/>
                </a:lnTo>
                <a:lnTo>
                  <a:pt x="143094" y="179090"/>
                </a:lnTo>
                <a:lnTo>
                  <a:pt x="93426" y="192312"/>
                </a:lnTo>
                <a:lnTo>
                  <a:pt x="77083" y="191810"/>
                </a:lnTo>
                <a:lnTo>
                  <a:pt x="39814" y="183673"/>
                </a:lnTo>
                <a:lnTo>
                  <a:pt x="4495" y="149680"/>
                </a:lnTo>
                <a:lnTo>
                  <a:pt x="0" y="137990"/>
                </a:lnTo>
                <a:lnTo>
                  <a:pt x="48276" y="128270"/>
                </a:lnTo>
                <a:lnTo>
                  <a:pt x="50435" y="137795"/>
                </a:lnTo>
                <a:lnTo>
                  <a:pt x="54626" y="144907"/>
                </a:lnTo>
                <a:lnTo>
                  <a:pt x="60976" y="149860"/>
                </a:lnTo>
                <a:lnTo>
                  <a:pt x="71326" y="155087"/>
                </a:lnTo>
                <a:lnTo>
                  <a:pt x="84886" y="157177"/>
                </a:lnTo>
                <a:lnTo>
                  <a:pt x="100621" y="156126"/>
                </a:lnTo>
                <a:lnTo>
                  <a:pt x="111755" y="152838"/>
                </a:lnTo>
                <a:lnTo>
                  <a:pt x="120412" y="147066"/>
                </a:lnTo>
                <a:lnTo>
                  <a:pt x="122571" y="142748"/>
                </a:lnTo>
                <a:lnTo>
                  <a:pt x="122571" y="137287"/>
                </a:lnTo>
                <a:lnTo>
                  <a:pt x="122571" y="133604"/>
                </a:lnTo>
                <a:lnTo>
                  <a:pt x="121428" y="130556"/>
                </a:lnTo>
                <a:lnTo>
                  <a:pt x="119015" y="128143"/>
                </a:lnTo>
                <a:lnTo>
                  <a:pt x="116602" y="125730"/>
                </a:lnTo>
                <a:lnTo>
                  <a:pt x="111268" y="123698"/>
                </a:lnTo>
                <a:lnTo>
                  <a:pt x="102759" y="121666"/>
                </a:lnTo>
                <a:lnTo>
                  <a:pt x="84810" y="117518"/>
                </a:lnTo>
                <a:lnTo>
                  <a:pt x="69122" y="113477"/>
                </a:lnTo>
                <a:lnTo>
                  <a:pt x="28988" y="98507"/>
                </a:lnTo>
                <a:lnTo>
                  <a:pt x="7136" y="66761"/>
                </a:lnTo>
                <a:lnTo>
                  <a:pt x="7668" y="50317"/>
                </a:lnTo>
                <a:lnTo>
                  <a:pt x="32324" y="11466"/>
                </a:lnTo>
                <a:lnTo>
                  <a:pt x="83577" y="0"/>
                </a:lnTo>
                <a:lnTo>
                  <a:pt x="83709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13843" y="203720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6"/>
                </a:lnTo>
                <a:lnTo>
                  <a:pt x="103234" y="153924"/>
                </a:lnTo>
                <a:lnTo>
                  <a:pt x="108441" y="149733"/>
                </a:lnTo>
                <a:lnTo>
                  <a:pt x="113648" y="145542"/>
                </a:lnTo>
                <a:lnTo>
                  <a:pt x="117585" y="138937"/>
                </a:lnTo>
                <a:lnTo>
                  <a:pt x="120252" y="129667"/>
                </a:lnTo>
                <a:lnTo>
                  <a:pt x="168893" y="137795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1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609073" y="1976247"/>
            <a:ext cx="108585" cy="253365"/>
          </a:xfrm>
          <a:custGeom>
            <a:avLst/>
            <a:gdLst/>
            <a:ahLst/>
            <a:cxnLst/>
            <a:rect l="l" t="t" r="r" b="b"/>
            <a:pathLst>
              <a:path w="108584" h="253364">
                <a:moveTo>
                  <a:pt x="71247" y="0"/>
                </a:moveTo>
                <a:lnTo>
                  <a:pt x="71247" y="65024"/>
                </a:lnTo>
                <a:lnTo>
                  <a:pt x="104521" y="65024"/>
                </a:lnTo>
                <a:lnTo>
                  <a:pt x="104521" y="103886"/>
                </a:lnTo>
                <a:lnTo>
                  <a:pt x="71247" y="103886"/>
                </a:lnTo>
                <a:lnTo>
                  <a:pt x="71247" y="178180"/>
                </a:lnTo>
                <a:lnTo>
                  <a:pt x="81533" y="212978"/>
                </a:lnTo>
                <a:lnTo>
                  <a:pt x="84835" y="212978"/>
                </a:lnTo>
                <a:lnTo>
                  <a:pt x="89280" y="212978"/>
                </a:lnTo>
                <a:lnTo>
                  <a:pt x="95884" y="211454"/>
                </a:lnTo>
                <a:lnTo>
                  <a:pt x="104394" y="208279"/>
                </a:lnTo>
                <a:lnTo>
                  <a:pt x="108584" y="246125"/>
                </a:lnTo>
                <a:lnTo>
                  <a:pt x="97105" y="250060"/>
                </a:lnTo>
                <a:lnTo>
                  <a:pt x="84664" y="252471"/>
                </a:lnTo>
                <a:lnTo>
                  <a:pt x="71261" y="253359"/>
                </a:lnTo>
                <a:lnTo>
                  <a:pt x="61341" y="253364"/>
                </a:lnTo>
                <a:lnTo>
                  <a:pt x="53340" y="251840"/>
                </a:lnTo>
                <a:lnTo>
                  <a:pt x="46354" y="248919"/>
                </a:lnTo>
                <a:lnTo>
                  <a:pt x="39243" y="245999"/>
                </a:lnTo>
                <a:lnTo>
                  <a:pt x="34162" y="242188"/>
                </a:lnTo>
                <a:lnTo>
                  <a:pt x="30860" y="237489"/>
                </a:lnTo>
                <a:lnTo>
                  <a:pt x="27558" y="232790"/>
                </a:lnTo>
                <a:lnTo>
                  <a:pt x="22351" y="103886"/>
                </a:lnTo>
                <a:lnTo>
                  <a:pt x="0" y="103886"/>
                </a:lnTo>
                <a:lnTo>
                  <a:pt x="0" y="65024"/>
                </a:lnTo>
                <a:lnTo>
                  <a:pt x="22351" y="65024"/>
                </a:lnTo>
                <a:lnTo>
                  <a:pt x="22351" y="28447"/>
                </a:lnTo>
                <a:lnTo>
                  <a:pt x="71247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748139" y="1971294"/>
            <a:ext cx="48895" cy="45085"/>
          </a:xfrm>
          <a:custGeom>
            <a:avLst/>
            <a:gdLst/>
            <a:ahLst/>
            <a:cxnLst/>
            <a:rect l="l" t="t" r="r" b="b"/>
            <a:pathLst>
              <a:path w="48895" h="45085">
                <a:moveTo>
                  <a:pt x="0" y="0"/>
                </a:moveTo>
                <a:lnTo>
                  <a:pt x="48640" y="0"/>
                </a:lnTo>
                <a:lnTo>
                  <a:pt x="48640" y="45085"/>
                </a:lnTo>
                <a:lnTo>
                  <a:pt x="0" y="4508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74659" y="1966976"/>
            <a:ext cx="78740" cy="52069"/>
          </a:xfrm>
          <a:custGeom>
            <a:avLst/>
            <a:gdLst/>
            <a:ahLst/>
            <a:cxnLst/>
            <a:rect l="l" t="t" r="r" b="b"/>
            <a:pathLst>
              <a:path w="78740" h="52069">
                <a:moveTo>
                  <a:pt x="23875" y="0"/>
                </a:moveTo>
                <a:lnTo>
                  <a:pt x="78486" y="0"/>
                </a:lnTo>
                <a:lnTo>
                  <a:pt x="30861" y="51815"/>
                </a:lnTo>
                <a:lnTo>
                  <a:pt x="0" y="51815"/>
                </a:lnTo>
                <a:lnTo>
                  <a:pt x="23875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50352" y="2400300"/>
            <a:ext cx="1545336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44636" y="2393696"/>
            <a:ext cx="1528699" cy="3332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323705" y="2563749"/>
            <a:ext cx="66040" cy="58419"/>
          </a:xfrm>
          <a:custGeom>
            <a:avLst/>
            <a:gdLst/>
            <a:ahLst/>
            <a:cxnLst/>
            <a:rect l="l" t="t" r="r" b="b"/>
            <a:pathLst>
              <a:path w="66040" h="58419">
                <a:moveTo>
                  <a:pt x="65786" y="0"/>
                </a:moveTo>
                <a:lnTo>
                  <a:pt x="56152" y="2778"/>
                </a:lnTo>
                <a:lnTo>
                  <a:pt x="42724" y="6026"/>
                </a:lnTo>
                <a:lnTo>
                  <a:pt x="24813" y="10229"/>
                </a:lnTo>
                <a:lnTo>
                  <a:pt x="14017" y="13711"/>
                </a:lnTo>
                <a:lnTo>
                  <a:pt x="3175" y="20447"/>
                </a:lnTo>
                <a:lnTo>
                  <a:pt x="0" y="26162"/>
                </a:lnTo>
                <a:lnTo>
                  <a:pt x="0" y="33147"/>
                </a:lnTo>
                <a:lnTo>
                  <a:pt x="0" y="39877"/>
                </a:lnTo>
                <a:lnTo>
                  <a:pt x="2540" y="45847"/>
                </a:lnTo>
                <a:lnTo>
                  <a:pt x="7620" y="50800"/>
                </a:lnTo>
                <a:lnTo>
                  <a:pt x="12700" y="55752"/>
                </a:lnTo>
                <a:lnTo>
                  <a:pt x="19176" y="58292"/>
                </a:lnTo>
                <a:lnTo>
                  <a:pt x="27050" y="58292"/>
                </a:lnTo>
                <a:lnTo>
                  <a:pt x="61975" y="39877"/>
                </a:lnTo>
                <a:lnTo>
                  <a:pt x="63880" y="33527"/>
                </a:lnTo>
                <a:lnTo>
                  <a:pt x="65150" y="29337"/>
                </a:lnTo>
                <a:lnTo>
                  <a:pt x="65786" y="21336"/>
                </a:lnTo>
                <a:lnTo>
                  <a:pt x="65786" y="9651"/>
                </a:lnTo>
                <a:lnTo>
                  <a:pt x="65786" y="0"/>
                </a:lnTo>
                <a:close/>
              </a:path>
            </a:pathLst>
          </a:custGeom>
          <a:ln w="12191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83168" y="2503551"/>
            <a:ext cx="90170" cy="113030"/>
          </a:xfrm>
          <a:custGeom>
            <a:avLst/>
            <a:gdLst/>
            <a:ahLst/>
            <a:cxnLst/>
            <a:rect l="l" t="t" r="r" b="b"/>
            <a:pathLst>
              <a:path w="90170" h="113030">
                <a:moveTo>
                  <a:pt x="45059" y="0"/>
                </a:moveTo>
                <a:lnTo>
                  <a:pt x="10924" y="19194"/>
                </a:lnTo>
                <a:lnTo>
                  <a:pt x="0" y="54135"/>
                </a:lnTo>
                <a:lnTo>
                  <a:pt x="959" y="69690"/>
                </a:lnTo>
                <a:lnTo>
                  <a:pt x="20122" y="104193"/>
                </a:lnTo>
                <a:lnTo>
                  <a:pt x="41992" y="112930"/>
                </a:lnTo>
                <a:lnTo>
                  <a:pt x="56213" y="111381"/>
                </a:lnTo>
                <a:lnTo>
                  <a:pt x="84802" y="83495"/>
                </a:lnTo>
                <a:lnTo>
                  <a:pt x="89936" y="60424"/>
                </a:lnTo>
                <a:lnTo>
                  <a:pt x="89064" y="44351"/>
                </a:lnTo>
                <a:lnTo>
                  <a:pt x="70317" y="9350"/>
                </a:lnTo>
                <a:lnTo>
                  <a:pt x="45059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24694" y="2467991"/>
            <a:ext cx="48895" cy="184150"/>
          </a:xfrm>
          <a:custGeom>
            <a:avLst/>
            <a:gdLst/>
            <a:ahLst/>
            <a:cxnLst/>
            <a:rect l="l" t="t" r="r" b="b"/>
            <a:pathLst>
              <a:path w="48895" h="184150">
                <a:moveTo>
                  <a:pt x="0" y="0"/>
                </a:moveTo>
                <a:lnTo>
                  <a:pt x="48640" y="0"/>
                </a:lnTo>
                <a:lnTo>
                  <a:pt x="4864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47277" y="2467991"/>
            <a:ext cx="191770" cy="184150"/>
          </a:xfrm>
          <a:custGeom>
            <a:avLst/>
            <a:gdLst/>
            <a:ahLst/>
            <a:cxnLst/>
            <a:rect l="l" t="t" r="r" b="b"/>
            <a:pathLst>
              <a:path w="191770" h="184150">
                <a:moveTo>
                  <a:pt x="0" y="0"/>
                </a:moveTo>
                <a:lnTo>
                  <a:pt x="51180" y="0"/>
                </a:lnTo>
                <a:lnTo>
                  <a:pt x="85851" y="93980"/>
                </a:lnTo>
                <a:lnTo>
                  <a:pt x="95884" y="125349"/>
                </a:lnTo>
                <a:lnTo>
                  <a:pt x="98551" y="117475"/>
                </a:lnTo>
                <a:lnTo>
                  <a:pt x="100202" y="112140"/>
                </a:lnTo>
                <a:lnTo>
                  <a:pt x="100965" y="109600"/>
                </a:lnTo>
                <a:lnTo>
                  <a:pt x="102489" y="104394"/>
                </a:lnTo>
                <a:lnTo>
                  <a:pt x="104267" y="99187"/>
                </a:lnTo>
                <a:lnTo>
                  <a:pt x="106045" y="93980"/>
                </a:lnTo>
                <a:lnTo>
                  <a:pt x="141097" y="0"/>
                </a:lnTo>
                <a:lnTo>
                  <a:pt x="191262" y="0"/>
                </a:lnTo>
                <a:lnTo>
                  <a:pt x="118109" y="184150"/>
                </a:lnTo>
                <a:lnTo>
                  <a:pt x="74168" y="1841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54236" y="2467991"/>
            <a:ext cx="189865" cy="259079"/>
          </a:xfrm>
          <a:custGeom>
            <a:avLst/>
            <a:gdLst/>
            <a:ahLst/>
            <a:cxnLst/>
            <a:rect l="l" t="t" r="r" b="b"/>
            <a:pathLst>
              <a:path w="189865" h="259080">
                <a:moveTo>
                  <a:pt x="0" y="0"/>
                </a:moveTo>
                <a:lnTo>
                  <a:pt x="51816" y="0"/>
                </a:lnTo>
                <a:lnTo>
                  <a:pt x="95885" y="130810"/>
                </a:lnTo>
                <a:lnTo>
                  <a:pt x="138938" y="0"/>
                </a:lnTo>
                <a:lnTo>
                  <a:pt x="189357" y="0"/>
                </a:lnTo>
                <a:lnTo>
                  <a:pt x="124333" y="177292"/>
                </a:lnTo>
                <a:lnTo>
                  <a:pt x="112649" y="209296"/>
                </a:lnTo>
                <a:lnTo>
                  <a:pt x="92202" y="244221"/>
                </a:lnTo>
                <a:lnTo>
                  <a:pt x="52959" y="258952"/>
                </a:lnTo>
                <a:lnTo>
                  <a:pt x="43688" y="258952"/>
                </a:lnTo>
                <a:lnTo>
                  <a:pt x="30915" y="258325"/>
                </a:lnTo>
                <a:lnTo>
                  <a:pt x="18389" y="256490"/>
                </a:lnTo>
                <a:lnTo>
                  <a:pt x="11811" y="217805"/>
                </a:lnTo>
                <a:lnTo>
                  <a:pt x="19431" y="219328"/>
                </a:lnTo>
                <a:lnTo>
                  <a:pt x="26289" y="220090"/>
                </a:lnTo>
                <a:lnTo>
                  <a:pt x="32385" y="220090"/>
                </a:lnTo>
                <a:lnTo>
                  <a:pt x="46458" y="217898"/>
                </a:lnTo>
                <a:lnTo>
                  <a:pt x="56506" y="211267"/>
                </a:lnTo>
                <a:lnTo>
                  <a:pt x="63611" y="200845"/>
                </a:lnTo>
                <a:lnTo>
                  <a:pt x="68700" y="18917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483852" y="2463927"/>
            <a:ext cx="112395" cy="188595"/>
          </a:xfrm>
          <a:custGeom>
            <a:avLst/>
            <a:gdLst/>
            <a:ahLst/>
            <a:cxnLst/>
            <a:rect l="l" t="t" r="r" b="b"/>
            <a:pathLst>
              <a:path w="112395" h="188594">
                <a:moveTo>
                  <a:pt x="87249" y="0"/>
                </a:moveTo>
                <a:lnTo>
                  <a:pt x="99726" y="1321"/>
                </a:lnTo>
                <a:lnTo>
                  <a:pt x="111899" y="5286"/>
                </a:lnTo>
                <a:lnTo>
                  <a:pt x="104267" y="51562"/>
                </a:lnTo>
                <a:lnTo>
                  <a:pt x="96012" y="46354"/>
                </a:lnTo>
                <a:lnTo>
                  <a:pt x="88392" y="43687"/>
                </a:lnTo>
                <a:lnTo>
                  <a:pt x="81406" y="43687"/>
                </a:lnTo>
                <a:lnTo>
                  <a:pt x="74549" y="43687"/>
                </a:lnTo>
                <a:lnTo>
                  <a:pt x="68706" y="45465"/>
                </a:lnTo>
                <a:lnTo>
                  <a:pt x="64007" y="49275"/>
                </a:lnTo>
                <a:lnTo>
                  <a:pt x="59308" y="53086"/>
                </a:lnTo>
                <a:lnTo>
                  <a:pt x="55499" y="59816"/>
                </a:lnTo>
                <a:lnTo>
                  <a:pt x="49382" y="99985"/>
                </a:lnTo>
                <a:lnTo>
                  <a:pt x="48768" y="188213"/>
                </a:lnTo>
                <a:lnTo>
                  <a:pt x="0" y="188213"/>
                </a:lnTo>
                <a:lnTo>
                  <a:pt x="0" y="4063"/>
                </a:lnTo>
                <a:lnTo>
                  <a:pt x="45339" y="4063"/>
                </a:lnTo>
                <a:lnTo>
                  <a:pt x="45339" y="30352"/>
                </a:lnTo>
                <a:lnTo>
                  <a:pt x="54115" y="17622"/>
                </a:lnTo>
                <a:lnTo>
                  <a:pt x="62153" y="8883"/>
                </a:lnTo>
                <a:lnTo>
                  <a:pt x="75033" y="2015"/>
                </a:lnTo>
                <a:lnTo>
                  <a:pt x="86170" y="12"/>
                </a:lnTo>
                <a:lnTo>
                  <a:pt x="87249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75688" y="2463927"/>
            <a:ext cx="169545" cy="191770"/>
          </a:xfrm>
          <a:custGeom>
            <a:avLst/>
            <a:gdLst/>
            <a:ahLst/>
            <a:cxnLst/>
            <a:rect l="l" t="t" r="r" b="b"/>
            <a:pathLst>
              <a:path w="169545" h="191769">
                <a:moveTo>
                  <a:pt x="84084" y="0"/>
                </a:moveTo>
                <a:lnTo>
                  <a:pt x="124650" y="4586"/>
                </a:lnTo>
                <a:lnTo>
                  <a:pt x="155379" y="30876"/>
                </a:lnTo>
                <a:lnTo>
                  <a:pt x="161547" y="68782"/>
                </a:lnTo>
                <a:lnTo>
                  <a:pt x="161046" y="127762"/>
                </a:lnTo>
                <a:lnTo>
                  <a:pt x="161369" y="143307"/>
                </a:lnTo>
                <a:lnTo>
                  <a:pt x="162292" y="155705"/>
                </a:lnTo>
                <a:lnTo>
                  <a:pt x="165465" y="170442"/>
                </a:lnTo>
                <a:lnTo>
                  <a:pt x="169197" y="181541"/>
                </a:lnTo>
                <a:lnTo>
                  <a:pt x="123962" y="188213"/>
                </a:lnTo>
                <a:lnTo>
                  <a:pt x="122692" y="185038"/>
                </a:lnTo>
                <a:lnTo>
                  <a:pt x="121168" y="180212"/>
                </a:lnTo>
                <a:lnTo>
                  <a:pt x="119263" y="173862"/>
                </a:lnTo>
                <a:lnTo>
                  <a:pt x="118501" y="170941"/>
                </a:lnTo>
                <a:lnTo>
                  <a:pt x="117866" y="169037"/>
                </a:lnTo>
                <a:lnTo>
                  <a:pt x="117612" y="168148"/>
                </a:lnTo>
                <a:lnTo>
                  <a:pt x="107505" y="176732"/>
                </a:lnTo>
                <a:lnTo>
                  <a:pt x="96882" y="183415"/>
                </a:lnTo>
                <a:lnTo>
                  <a:pt x="82731" y="188913"/>
                </a:lnTo>
                <a:lnTo>
                  <a:pt x="70887" y="191682"/>
                </a:lnTo>
                <a:lnTo>
                  <a:pt x="53428" y="191317"/>
                </a:lnTo>
                <a:lnTo>
                  <a:pt x="9653" y="169413"/>
                </a:lnTo>
                <a:lnTo>
                  <a:pt x="0" y="146670"/>
                </a:lnTo>
                <a:lnTo>
                  <a:pt x="394" y="130237"/>
                </a:lnTo>
                <a:lnTo>
                  <a:pt x="19758" y="96273"/>
                </a:lnTo>
                <a:lnTo>
                  <a:pt x="55346" y="82418"/>
                </a:lnTo>
                <a:lnTo>
                  <a:pt x="74444" y="78559"/>
                </a:lnTo>
                <a:lnTo>
                  <a:pt x="89348" y="75256"/>
                </a:lnTo>
                <a:lnTo>
                  <a:pt x="100688" y="72387"/>
                </a:lnTo>
                <a:lnTo>
                  <a:pt x="109098" y="69831"/>
                </a:lnTo>
                <a:lnTo>
                  <a:pt x="113802" y="63246"/>
                </a:lnTo>
                <a:lnTo>
                  <a:pt x="113802" y="53848"/>
                </a:lnTo>
                <a:lnTo>
                  <a:pt x="72019" y="37211"/>
                </a:lnTo>
                <a:lnTo>
                  <a:pt x="65161" y="38988"/>
                </a:lnTo>
                <a:lnTo>
                  <a:pt x="60335" y="42290"/>
                </a:lnTo>
                <a:lnTo>
                  <a:pt x="55509" y="45720"/>
                </a:lnTo>
                <a:lnTo>
                  <a:pt x="51572" y="51688"/>
                </a:lnTo>
                <a:lnTo>
                  <a:pt x="48524" y="60325"/>
                </a:lnTo>
                <a:lnTo>
                  <a:pt x="4328" y="52324"/>
                </a:lnTo>
                <a:lnTo>
                  <a:pt x="23445" y="18217"/>
                </a:lnTo>
                <a:lnTo>
                  <a:pt x="70559" y="534"/>
                </a:lnTo>
                <a:lnTo>
                  <a:pt x="84084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60561" y="2463927"/>
            <a:ext cx="168275" cy="188595"/>
          </a:xfrm>
          <a:custGeom>
            <a:avLst/>
            <a:gdLst/>
            <a:ahLst/>
            <a:cxnLst/>
            <a:rect l="l" t="t" r="r" b="b"/>
            <a:pathLst>
              <a:path w="168275" h="188594">
                <a:moveTo>
                  <a:pt x="105918" y="0"/>
                </a:moveTo>
                <a:lnTo>
                  <a:pt x="144928" y="11086"/>
                </a:lnTo>
                <a:lnTo>
                  <a:pt x="166747" y="51235"/>
                </a:lnTo>
                <a:lnTo>
                  <a:pt x="167767" y="188213"/>
                </a:lnTo>
                <a:lnTo>
                  <a:pt x="119126" y="188213"/>
                </a:lnTo>
                <a:lnTo>
                  <a:pt x="119126" y="94234"/>
                </a:lnTo>
                <a:lnTo>
                  <a:pt x="118791" y="76951"/>
                </a:lnTo>
                <a:lnTo>
                  <a:pt x="101219" y="38862"/>
                </a:lnTo>
                <a:lnTo>
                  <a:pt x="95504" y="37211"/>
                </a:lnTo>
                <a:lnTo>
                  <a:pt x="88900" y="37211"/>
                </a:lnTo>
                <a:lnTo>
                  <a:pt x="80518" y="37211"/>
                </a:lnTo>
                <a:lnTo>
                  <a:pt x="72898" y="39497"/>
                </a:lnTo>
                <a:lnTo>
                  <a:pt x="66167" y="44196"/>
                </a:lnTo>
                <a:lnTo>
                  <a:pt x="59563" y="48767"/>
                </a:lnTo>
                <a:lnTo>
                  <a:pt x="48804" y="98779"/>
                </a:lnTo>
                <a:lnTo>
                  <a:pt x="48768" y="188213"/>
                </a:lnTo>
                <a:lnTo>
                  <a:pt x="0" y="188213"/>
                </a:lnTo>
                <a:lnTo>
                  <a:pt x="0" y="4063"/>
                </a:lnTo>
                <a:lnTo>
                  <a:pt x="45212" y="4063"/>
                </a:lnTo>
                <a:lnTo>
                  <a:pt x="45212" y="31114"/>
                </a:lnTo>
                <a:lnTo>
                  <a:pt x="54643" y="20623"/>
                </a:lnTo>
                <a:lnTo>
                  <a:pt x="64925" y="12276"/>
                </a:lnTo>
                <a:lnTo>
                  <a:pt x="76062" y="6078"/>
                </a:lnTo>
                <a:lnTo>
                  <a:pt x="88059" y="2034"/>
                </a:lnTo>
                <a:lnTo>
                  <a:pt x="100921" y="149"/>
                </a:lnTo>
                <a:lnTo>
                  <a:pt x="105918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33682" y="2463927"/>
            <a:ext cx="189865" cy="192405"/>
          </a:xfrm>
          <a:custGeom>
            <a:avLst/>
            <a:gdLst/>
            <a:ahLst/>
            <a:cxnLst/>
            <a:rect l="l" t="t" r="r" b="b"/>
            <a:pathLst>
              <a:path w="189865" h="192405">
                <a:moveTo>
                  <a:pt x="94418" y="0"/>
                </a:moveTo>
                <a:lnTo>
                  <a:pt x="133610" y="7248"/>
                </a:lnTo>
                <a:lnTo>
                  <a:pt x="165794" y="31526"/>
                </a:lnTo>
                <a:lnTo>
                  <a:pt x="185098" y="65321"/>
                </a:lnTo>
                <a:lnTo>
                  <a:pt x="189362" y="89024"/>
                </a:lnTo>
                <a:lnTo>
                  <a:pt x="188763" y="104513"/>
                </a:lnTo>
                <a:lnTo>
                  <a:pt x="178828" y="142297"/>
                </a:lnTo>
                <a:lnTo>
                  <a:pt x="144172" y="179137"/>
                </a:lnTo>
                <a:lnTo>
                  <a:pt x="95644" y="192401"/>
                </a:lnTo>
                <a:lnTo>
                  <a:pt x="82565" y="191681"/>
                </a:lnTo>
                <a:lnTo>
                  <a:pt x="42911" y="178113"/>
                </a:lnTo>
                <a:lnTo>
                  <a:pt x="9196" y="141482"/>
                </a:lnTo>
                <a:lnTo>
                  <a:pt x="0" y="105274"/>
                </a:lnTo>
                <a:lnTo>
                  <a:pt x="301" y="89070"/>
                </a:lnTo>
                <a:lnTo>
                  <a:pt x="15888" y="40096"/>
                </a:lnTo>
                <a:lnTo>
                  <a:pt x="54044" y="8071"/>
                </a:lnTo>
                <a:lnTo>
                  <a:pt x="94418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148826" y="2402967"/>
            <a:ext cx="108585" cy="253365"/>
          </a:xfrm>
          <a:custGeom>
            <a:avLst/>
            <a:gdLst/>
            <a:ahLst/>
            <a:cxnLst/>
            <a:rect l="l" t="t" r="r" b="b"/>
            <a:pathLst>
              <a:path w="108584" h="253364">
                <a:moveTo>
                  <a:pt x="71247" y="0"/>
                </a:moveTo>
                <a:lnTo>
                  <a:pt x="71247" y="65024"/>
                </a:lnTo>
                <a:lnTo>
                  <a:pt x="104521" y="65024"/>
                </a:lnTo>
                <a:lnTo>
                  <a:pt x="104521" y="103886"/>
                </a:lnTo>
                <a:lnTo>
                  <a:pt x="71247" y="103886"/>
                </a:lnTo>
                <a:lnTo>
                  <a:pt x="71247" y="178181"/>
                </a:lnTo>
                <a:lnTo>
                  <a:pt x="81533" y="212979"/>
                </a:lnTo>
                <a:lnTo>
                  <a:pt x="84835" y="212979"/>
                </a:lnTo>
                <a:lnTo>
                  <a:pt x="89280" y="212979"/>
                </a:lnTo>
                <a:lnTo>
                  <a:pt x="95884" y="211455"/>
                </a:lnTo>
                <a:lnTo>
                  <a:pt x="104394" y="208280"/>
                </a:lnTo>
                <a:lnTo>
                  <a:pt x="108584" y="246125"/>
                </a:lnTo>
                <a:lnTo>
                  <a:pt x="97105" y="250060"/>
                </a:lnTo>
                <a:lnTo>
                  <a:pt x="84664" y="252471"/>
                </a:lnTo>
                <a:lnTo>
                  <a:pt x="71261" y="253359"/>
                </a:lnTo>
                <a:lnTo>
                  <a:pt x="61341" y="253364"/>
                </a:lnTo>
                <a:lnTo>
                  <a:pt x="53340" y="251841"/>
                </a:lnTo>
                <a:lnTo>
                  <a:pt x="46354" y="248920"/>
                </a:lnTo>
                <a:lnTo>
                  <a:pt x="39243" y="245999"/>
                </a:lnTo>
                <a:lnTo>
                  <a:pt x="22991" y="209912"/>
                </a:lnTo>
                <a:lnTo>
                  <a:pt x="22351" y="103886"/>
                </a:lnTo>
                <a:lnTo>
                  <a:pt x="0" y="103886"/>
                </a:lnTo>
                <a:lnTo>
                  <a:pt x="0" y="65024"/>
                </a:lnTo>
                <a:lnTo>
                  <a:pt x="22351" y="65024"/>
                </a:lnTo>
                <a:lnTo>
                  <a:pt x="22351" y="28448"/>
                </a:lnTo>
                <a:lnTo>
                  <a:pt x="71247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24694" y="2398014"/>
            <a:ext cx="48895" cy="45085"/>
          </a:xfrm>
          <a:custGeom>
            <a:avLst/>
            <a:gdLst/>
            <a:ahLst/>
            <a:cxnLst/>
            <a:rect l="l" t="t" r="r" b="b"/>
            <a:pathLst>
              <a:path w="48895" h="45085">
                <a:moveTo>
                  <a:pt x="0" y="0"/>
                </a:moveTo>
                <a:lnTo>
                  <a:pt x="48640" y="0"/>
                </a:lnTo>
                <a:lnTo>
                  <a:pt x="48640" y="45085"/>
                </a:lnTo>
                <a:lnTo>
                  <a:pt x="0" y="4508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44636" y="2398014"/>
            <a:ext cx="170815" cy="254635"/>
          </a:xfrm>
          <a:custGeom>
            <a:avLst/>
            <a:gdLst/>
            <a:ahLst/>
            <a:cxnLst/>
            <a:rect l="l" t="t" r="r" b="b"/>
            <a:pathLst>
              <a:path w="170815" h="254635">
                <a:moveTo>
                  <a:pt x="0" y="0"/>
                </a:moveTo>
                <a:lnTo>
                  <a:pt x="48768" y="0"/>
                </a:lnTo>
                <a:lnTo>
                  <a:pt x="48768" y="134874"/>
                </a:lnTo>
                <a:lnTo>
                  <a:pt x="105791" y="69976"/>
                </a:lnTo>
                <a:lnTo>
                  <a:pt x="165735" y="69976"/>
                </a:lnTo>
                <a:lnTo>
                  <a:pt x="102870" y="137287"/>
                </a:lnTo>
                <a:lnTo>
                  <a:pt x="170307" y="254126"/>
                </a:lnTo>
                <a:lnTo>
                  <a:pt x="117729" y="254126"/>
                </a:lnTo>
                <a:lnTo>
                  <a:pt x="71374" y="171450"/>
                </a:lnTo>
                <a:lnTo>
                  <a:pt x="48768" y="195199"/>
                </a:lnTo>
                <a:lnTo>
                  <a:pt x="48768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36785" y="2393696"/>
            <a:ext cx="78740" cy="52069"/>
          </a:xfrm>
          <a:custGeom>
            <a:avLst/>
            <a:gdLst/>
            <a:ahLst/>
            <a:cxnLst/>
            <a:rect l="l" t="t" r="r" b="b"/>
            <a:pathLst>
              <a:path w="78740" h="52069">
                <a:moveTo>
                  <a:pt x="23875" y="0"/>
                </a:moveTo>
                <a:lnTo>
                  <a:pt x="78486" y="0"/>
                </a:lnTo>
                <a:lnTo>
                  <a:pt x="30861" y="51815"/>
                </a:lnTo>
                <a:lnTo>
                  <a:pt x="0" y="51815"/>
                </a:lnTo>
                <a:lnTo>
                  <a:pt x="23875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442579" y="2393696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5" h="41910">
                <a:moveTo>
                  <a:pt x="0" y="0"/>
                </a:moveTo>
                <a:lnTo>
                  <a:pt x="42037" y="0"/>
                </a:lnTo>
                <a:lnTo>
                  <a:pt x="42037" y="41782"/>
                </a:lnTo>
                <a:lnTo>
                  <a:pt x="0" y="4178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68030" y="239369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0" y="0"/>
                </a:moveTo>
                <a:lnTo>
                  <a:pt x="41783" y="0"/>
                </a:lnTo>
                <a:lnTo>
                  <a:pt x="41783" y="41782"/>
                </a:lnTo>
                <a:lnTo>
                  <a:pt x="0" y="4178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41792" y="2830068"/>
            <a:ext cx="1469136" cy="2743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34806" y="2824734"/>
            <a:ext cx="1453769" cy="25770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79335" y="292785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79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84975" y="2927858"/>
            <a:ext cx="72390" cy="43180"/>
          </a:xfrm>
          <a:custGeom>
            <a:avLst/>
            <a:gdLst/>
            <a:ahLst/>
            <a:cxnLst/>
            <a:rect l="l" t="t" r="r" b="b"/>
            <a:pathLst>
              <a:path w="72390" h="43180">
                <a:moveTo>
                  <a:pt x="35631" y="0"/>
                </a:moveTo>
                <a:lnTo>
                  <a:pt x="22653" y="2272"/>
                </a:lnTo>
                <a:lnTo>
                  <a:pt x="11821" y="9046"/>
                </a:lnTo>
                <a:lnTo>
                  <a:pt x="4035" y="20008"/>
                </a:lnTo>
                <a:lnTo>
                  <a:pt x="0" y="31721"/>
                </a:lnTo>
                <a:lnTo>
                  <a:pt x="71826" y="43179"/>
                </a:lnTo>
                <a:lnTo>
                  <a:pt x="53786" y="5974"/>
                </a:lnTo>
                <a:lnTo>
                  <a:pt x="35631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33867" y="2894711"/>
            <a:ext cx="48895" cy="184150"/>
          </a:xfrm>
          <a:custGeom>
            <a:avLst/>
            <a:gdLst/>
            <a:ahLst/>
            <a:cxnLst/>
            <a:rect l="l" t="t" r="r" b="b"/>
            <a:pathLst>
              <a:path w="48895" h="184150">
                <a:moveTo>
                  <a:pt x="0" y="0"/>
                </a:moveTo>
                <a:lnTo>
                  <a:pt x="48640" y="0"/>
                </a:lnTo>
                <a:lnTo>
                  <a:pt x="4864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428115" y="289064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5"/>
                </a:lnTo>
                <a:lnTo>
                  <a:pt x="103234" y="153924"/>
                </a:lnTo>
                <a:lnTo>
                  <a:pt x="108441" y="149732"/>
                </a:lnTo>
                <a:lnTo>
                  <a:pt x="113648" y="145541"/>
                </a:lnTo>
                <a:lnTo>
                  <a:pt x="117585" y="138937"/>
                </a:lnTo>
                <a:lnTo>
                  <a:pt x="120252" y="129666"/>
                </a:lnTo>
                <a:lnTo>
                  <a:pt x="168893" y="137794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33755" y="2890647"/>
            <a:ext cx="172085" cy="192405"/>
          </a:xfrm>
          <a:custGeom>
            <a:avLst/>
            <a:gdLst/>
            <a:ahLst/>
            <a:cxnLst/>
            <a:rect l="l" t="t" r="r" b="b"/>
            <a:pathLst>
              <a:path w="172084" h="192405">
                <a:moveTo>
                  <a:pt x="83930" y="0"/>
                </a:moveTo>
                <a:lnTo>
                  <a:pt x="123342" y="7970"/>
                </a:lnTo>
                <a:lnTo>
                  <a:pt x="158076" y="42258"/>
                </a:lnTo>
                <a:lnTo>
                  <a:pt x="170975" y="91228"/>
                </a:lnTo>
                <a:lnTo>
                  <a:pt x="171470" y="105744"/>
                </a:lnTo>
                <a:lnTo>
                  <a:pt x="49386" y="110236"/>
                </a:lnTo>
                <a:lnTo>
                  <a:pt x="51146" y="124451"/>
                </a:lnTo>
                <a:lnTo>
                  <a:pt x="77974" y="154176"/>
                </a:lnTo>
                <a:lnTo>
                  <a:pt x="96884" y="155955"/>
                </a:lnTo>
                <a:lnTo>
                  <a:pt x="103234" y="153924"/>
                </a:lnTo>
                <a:lnTo>
                  <a:pt x="108441" y="149732"/>
                </a:lnTo>
                <a:lnTo>
                  <a:pt x="113648" y="145541"/>
                </a:lnTo>
                <a:lnTo>
                  <a:pt x="117585" y="138937"/>
                </a:lnTo>
                <a:lnTo>
                  <a:pt x="120252" y="129666"/>
                </a:lnTo>
                <a:lnTo>
                  <a:pt x="168893" y="137794"/>
                </a:lnTo>
                <a:lnTo>
                  <a:pt x="148436" y="170943"/>
                </a:lnTo>
                <a:lnTo>
                  <a:pt x="111937" y="189689"/>
                </a:lnTo>
                <a:lnTo>
                  <a:pt x="100491" y="191788"/>
                </a:lnTo>
                <a:lnTo>
                  <a:pt x="82920" y="191377"/>
                </a:lnTo>
                <a:lnTo>
                  <a:pt x="42885" y="182111"/>
                </a:lnTo>
                <a:lnTo>
                  <a:pt x="9595" y="145220"/>
                </a:lnTo>
                <a:lnTo>
                  <a:pt x="0" y="109897"/>
                </a:lnTo>
                <a:lnTo>
                  <a:pt x="302" y="92396"/>
                </a:lnTo>
                <a:lnTo>
                  <a:pt x="7533" y="52019"/>
                </a:lnTo>
                <a:lnTo>
                  <a:pt x="39650" y="13181"/>
                </a:lnTo>
                <a:lnTo>
                  <a:pt x="73723" y="548"/>
                </a:lnTo>
                <a:lnTo>
                  <a:pt x="8393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545" y="2890647"/>
            <a:ext cx="168275" cy="188595"/>
          </a:xfrm>
          <a:custGeom>
            <a:avLst/>
            <a:gdLst/>
            <a:ahLst/>
            <a:cxnLst/>
            <a:rect l="l" t="t" r="r" b="b"/>
            <a:pathLst>
              <a:path w="168275" h="188594">
                <a:moveTo>
                  <a:pt x="105918" y="0"/>
                </a:moveTo>
                <a:lnTo>
                  <a:pt x="144928" y="11086"/>
                </a:lnTo>
                <a:lnTo>
                  <a:pt x="166747" y="51235"/>
                </a:lnTo>
                <a:lnTo>
                  <a:pt x="167767" y="188213"/>
                </a:lnTo>
                <a:lnTo>
                  <a:pt x="119125" y="188213"/>
                </a:lnTo>
                <a:lnTo>
                  <a:pt x="119125" y="94233"/>
                </a:lnTo>
                <a:lnTo>
                  <a:pt x="118791" y="76951"/>
                </a:lnTo>
                <a:lnTo>
                  <a:pt x="101219" y="38862"/>
                </a:lnTo>
                <a:lnTo>
                  <a:pt x="95503" y="37211"/>
                </a:lnTo>
                <a:lnTo>
                  <a:pt x="88900" y="37211"/>
                </a:lnTo>
                <a:lnTo>
                  <a:pt x="80518" y="37211"/>
                </a:lnTo>
                <a:lnTo>
                  <a:pt x="72898" y="39496"/>
                </a:lnTo>
                <a:lnTo>
                  <a:pt x="66167" y="44195"/>
                </a:lnTo>
                <a:lnTo>
                  <a:pt x="59562" y="48767"/>
                </a:lnTo>
                <a:lnTo>
                  <a:pt x="48804" y="98779"/>
                </a:lnTo>
                <a:lnTo>
                  <a:pt x="48768" y="188213"/>
                </a:lnTo>
                <a:lnTo>
                  <a:pt x="0" y="188213"/>
                </a:lnTo>
                <a:lnTo>
                  <a:pt x="0" y="4063"/>
                </a:lnTo>
                <a:lnTo>
                  <a:pt x="45211" y="4063"/>
                </a:lnTo>
                <a:lnTo>
                  <a:pt x="45211" y="31114"/>
                </a:lnTo>
                <a:lnTo>
                  <a:pt x="54643" y="20623"/>
                </a:lnTo>
                <a:lnTo>
                  <a:pt x="64925" y="12276"/>
                </a:lnTo>
                <a:lnTo>
                  <a:pt x="76062" y="6078"/>
                </a:lnTo>
                <a:lnTo>
                  <a:pt x="88059" y="2034"/>
                </a:lnTo>
                <a:lnTo>
                  <a:pt x="100921" y="149"/>
                </a:lnTo>
                <a:lnTo>
                  <a:pt x="105918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39934" y="2824734"/>
            <a:ext cx="48895" cy="254635"/>
          </a:xfrm>
          <a:custGeom>
            <a:avLst/>
            <a:gdLst/>
            <a:ahLst/>
            <a:cxnLst/>
            <a:rect l="l" t="t" r="r" b="b"/>
            <a:pathLst>
              <a:path w="48895" h="254635">
                <a:moveTo>
                  <a:pt x="0" y="0"/>
                </a:moveTo>
                <a:lnTo>
                  <a:pt x="48641" y="0"/>
                </a:lnTo>
                <a:lnTo>
                  <a:pt x="48641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41917" y="2824734"/>
            <a:ext cx="170815" cy="254635"/>
          </a:xfrm>
          <a:custGeom>
            <a:avLst/>
            <a:gdLst/>
            <a:ahLst/>
            <a:cxnLst/>
            <a:rect l="l" t="t" r="r" b="b"/>
            <a:pathLst>
              <a:path w="170815" h="254635">
                <a:moveTo>
                  <a:pt x="0" y="0"/>
                </a:moveTo>
                <a:lnTo>
                  <a:pt x="48767" y="0"/>
                </a:lnTo>
                <a:lnTo>
                  <a:pt x="48767" y="134874"/>
                </a:lnTo>
                <a:lnTo>
                  <a:pt x="105790" y="69976"/>
                </a:lnTo>
                <a:lnTo>
                  <a:pt x="165734" y="69976"/>
                </a:lnTo>
                <a:lnTo>
                  <a:pt x="102869" y="137287"/>
                </a:lnTo>
                <a:lnTo>
                  <a:pt x="170306" y="254126"/>
                </a:lnTo>
                <a:lnTo>
                  <a:pt x="117728" y="254126"/>
                </a:lnTo>
                <a:lnTo>
                  <a:pt x="71374" y="171450"/>
                </a:lnTo>
                <a:lnTo>
                  <a:pt x="48767" y="195199"/>
                </a:lnTo>
                <a:lnTo>
                  <a:pt x="48767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043796" y="2824734"/>
            <a:ext cx="170815" cy="254635"/>
          </a:xfrm>
          <a:custGeom>
            <a:avLst/>
            <a:gdLst/>
            <a:ahLst/>
            <a:cxnLst/>
            <a:rect l="l" t="t" r="r" b="b"/>
            <a:pathLst>
              <a:path w="170815" h="254635">
                <a:moveTo>
                  <a:pt x="0" y="0"/>
                </a:moveTo>
                <a:lnTo>
                  <a:pt x="48768" y="0"/>
                </a:lnTo>
                <a:lnTo>
                  <a:pt x="48768" y="134874"/>
                </a:lnTo>
                <a:lnTo>
                  <a:pt x="105791" y="69976"/>
                </a:lnTo>
                <a:lnTo>
                  <a:pt x="165734" y="69976"/>
                </a:lnTo>
                <a:lnTo>
                  <a:pt x="102870" y="137287"/>
                </a:lnTo>
                <a:lnTo>
                  <a:pt x="170306" y="254126"/>
                </a:lnTo>
                <a:lnTo>
                  <a:pt x="117728" y="254126"/>
                </a:lnTo>
                <a:lnTo>
                  <a:pt x="71374" y="171450"/>
                </a:lnTo>
                <a:lnTo>
                  <a:pt x="48768" y="195199"/>
                </a:lnTo>
                <a:lnTo>
                  <a:pt x="48768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47556" y="2824734"/>
            <a:ext cx="170815" cy="254635"/>
          </a:xfrm>
          <a:custGeom>
            <a:avLst/>
            <a:gdLst/>
            <a:ahLst/>
            <a:cxnLst/>
            <a:rect l="l" t="t" r="r" b="b"/>
            <a:pathLst>
              <a:path w="170815" h="254635">
                <a:moveTo>
                  <a:pt x="0" y="0"/>
                </a:moveTo>
                <a:lnTo>
                  <a:pt x="48768" y="0"/>
                </a:lnTo>
                <a:lnTo>
                  <a:pt x="48768" y="134874"/>
                </a:lnTo>
                <a:lnTo>
                  <a:pt x="105791" y="69976"/>
                </a:lnTo>
                <a:lnTo>
                  <a:pt x="165735" y="69976"/>
                </a:lnTo>
                <a:lnTo>
                  <a:pt x="102870" y="137287"/>
                </a:lnTo>
                <a:lnTo>
                  <a:pt x="170307" y="254126"/>
                </a:lnTo>
                <a:lnTo>
                  <a:pt x="117728" y="254126"/>
                </a:lnTo>
                <a:lnTo>
                  <a:pt x="71374" y="171450"/>
                </a:lnTo>
                <a:lnTo>
                  <a:pt x="48768" y="195199"/>
                </a:lnTo>
                <a:lnTo>
                  <a:pt x="48768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333867" y="2824734"/>
            <a:ext cx="48895" cy="45085"/>
          </a:xfrm>
          <a:custGeom>
            <a:avLst/>
            <a:gdLst/>
            <a:ahLst/>
            <a:cxnLst/>
            <a:rect l="l" t="t" r="r" b="b"/>
            <a:pathLst>
              <a:path w="48895" h="45085">
                <a:moveTo>
                  <a:pt x="0" y="0"/>
                </a:moveTo>
                <a:lnTo>
                  <a:pt x="48640" y="0"/>
                </a:lnTo>
                <a:lnTo>
                  <a:pt x="48640" y="45084"/>
                </a:lnTo>
                <a:lnTo>
                  <a:pt x="0" y="4508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34806" y="2824734"/>
            <a:ext cx="48895" cy="254635"/>
          </a:xfrm>
          <a:custGeom>
            <a:avLst/>
            <a:gdLst/>
            <a:ahLst/>
            <a:cxnLst/>
            <a:rect l="l" t="t" r="r" b="b"/>
            <a:pathLst>
              <a:path w="48895" h="254635">
                <a:moveTo>
                  <a:pt x="0" y="0"/>
                </a:moveTo>
                <a:lnTo>
                  <a:pt x="48641" y="0"/>
                </a:lnTo>
                <a:lnTo>
                  <a:pt x="48641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900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3568" y="934212"/>
            <a:ext cx="2238756" cy="4282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27370" y="1276350"/>
            <a:ext cx="853440" cy="928369"/>
          </a:xfrm>
          <a:custGeom>
            <a:avLst/>
            <a:gdLst/>
            <a:ahLst/>
            <a:cxnLst/>
            <a:rect l="l" t="t" r="r" b="b"/>
            <a:pathLst>
              <a:path w="853439" h="928369">
                <a:moveTo>
                  <a:pt x="426719" y="0"/>
                </a:moveTo>
                <a:lnTo>
                  <a:pt x="426719" y="232028"/>
                </a:lnTo>
                <a:lnTo>
                  <a:pt x="0" y="232028"/>
                </a:lnTo>
                <a:lnTo>
                  <a:pt x="0" y="696087"/>
                </a:lnTo>
                <a:lnTo>
                  <a:pt x="426719" y="696087"/>
                </a:lnTo>
                <a:lnTo>
                  <a:pt x="426719" y="928115"/>
                </a:lnTo>
                <a:lnTo>
                  <a:pt x="853439" y="464058"/>
                </a:lnTo>
                <a:lnTo>
                  <a:pt x="426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27370" y="1276350"/>
            <a:ext cx="853440" cy="928369"/>
          </a:xfrm>
          <a:custGeom>
            <a:avLst/>
            <a:gdLst/>
            <a:ahLst/>
            <a:cxnLst/>
            <a:rect l="l" t="t" r="r" b="b"/>
            <a:pathLst>
              <a:path w="853439" h="928369">
                <a:moveTo>
                  <a:pt x="0" y="232028"/>
                </a:moveTo>
                <a:lnTo>
                  <a:pt x="426719" y="232028"/>
                </a:lnTo>
                <a:lnTo>
                  <a:pt x="426719" y="0"/>
                </a:lnTo>
                <a:lnTo>
                  <a:pt x="853439" y="464058"/>
                </a:lnTo>
                <a:lnTo>
                  <a:pt x="426719" y="928115"/>
                </a:lnTo>
                <a:lnTo>
                  <a:pt x="426719" y="696087"/>
                </a:lnTo>
                <a:lnTo>
                  <a:pt x="0" y="696087"/>
                </a:lnTo>
                <a:lnTo>
                  <a:pt x="0" y="232028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231517" y="1407520"/>
            <a:ext cx="3893820" cy="144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815">
              <a:lnSpc>
                <a:spcPts val="1885"/>
              </a:lnSpc>
            </a:pPr>
            <a:r>
              <a:rPr sz="1800" spc="-440" dirty="0">
                <a:solidFill>
                  <a:srgbClr val="4A4A4A"/>
                </a:solidFill>
                <a:latin typeface="Arial"/>
                <a:cs typeface="Arial"/>
              </a:rPr>
              <a:t>F</a:t>
            </a:r>
            <a:r>
              <a:rPr sz="1800" spc="-41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spc="-280" dirty="0">
                <a:solidFill>
                  <a:srgbClr val="4A4A4A"/>
                </a:solidFill>
                <a:latin typeface="Arial"/>
                <a:cs typeface="Arial"/>
              </a:rPr>
              <a:t>les</a:t>
            </a:r>
            <a:r>
              <a:rPr sz="1800" spc="-375" dirty="0">
                <a:solidFill>
                  <a:srgbClr val="4A4A4A"/>
                </a:solidFill>
                <a:latin typeface="Arial"/>
                <a:cs typeface="Arial"/>
              </a:rPr>
              <a:t>é</a:t>
            </a:r>
            <a:r>
              <a:rPr sz="1800" spc="-320" dirty="0">
                <a:solidFill>
                  <a:srgbClr val="4A4A4A"/>
                </a:solidFill>
                <a:latin typeface="Arial"/>
                <a:cs typeface="Arial"/>
              </a:rPr>
              <a:t>ge,</a:t>
            </a:r>
            <a:r>
              <a:rPr sz="1800" spc="-204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spc="-45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800" spc="-12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spc="-335" dirty="0">
                <a:solidFill>
                  <a:srgbClr val="4A4A4A"/>
                </a:solidFill>
                <a:latin typeface="Arial"/>
                <a:cs typeface="Arial"/>
              </a:rPr>
              <a:t>z</a:t>
            </a:r>
            <a:r>
              <a:rPr sz="1800" spc="-38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spc="-70" dirty="0">
                <a:solidFill>
                  <a:srgbClr val="4A4A4A"/>
                </a:solidFill>
                <a:latin typeface="Arial"/>
                <a:cs typeface="Arial"/>
              </a:rPr>
              <a:t>ll</a:t>
            </a:r>
            <a:r>
              <a:rPr sz="1800" spc="-365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1850"/>
              </a:lnSpc>
            </a:pPr>
            <a:r>
              <a:rPr sz="1800" spc="-409" dirty="0">
                <a:solidFill>
                  <a:srgbClr val="4A4A4A"/>
                </a:solidFill>
                <a:latin typeface="Arial"/>
                <a:cs typeface="Arial"/>
              </a:rPr>
              <a:t>V</a:t>
            </a:r>
            <a:r>
              <a:rPr sz="1800" spc="-350" dirty="0">
                <a:solidFill>
                  <a:srgbClr val="4A4A4A"/>
                </a:solidFill>
                <a:latin typeface="Arial"/>
                <a:cs typeface="Arial"/>
              </a:rPr>
              <a:t>IAF</a:t>
            </a:r>
            <a:endParaRPr sz="1800">
              <a:latin typeface="Arial"/>
              <a:cs typeface="Arial"/>
            </a:endParaRPr>
          </a:p>
          <a:p>
            <a:pPr marL="670560" indent="-35560">
              <a:lnSpc>
                <a:spcPts val="2130"/>
              </a:lnSpc>
            </a:pPr>
            <a:r>
              <a:rPr sz="1800" spc="-280" dirty="0">
                <a:solidFill>
                  <a:srgbClr val="4A4A4A"/>
                </a:solidFill>
                <a:latin typeface="Arial"/>
                <a:cs typeface="Arial"/>
              </a:rPr>
              <a:t>Apja</a:t>
            </a:r>
            <a:r>
              <a:rPr sz="1800" spc="-22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spc="-400" dirty="0">
                <a:solidFill>
                  <a:srgbClr val="4A4A4A"/>
                </a:solidFill>
                <a:latin typeface="Arial"/>
                <a:cs typeface="Arial"/>
              </a:rPr>
              <a:t>Géza</a:t>
            </a:r>
            <a:endParaRPr sz="1800">
              <a:latin typeface="Arial"/>
              <a:cs typeface="Arial"/>
            </a:endParaRPr>
          </a:p>
          <a:p>
            <a:pPr marL="12700" indent="657860">
              <a:lnSpc>
                <a:spcPct val="100000"/>
              </a:lnSpc>
              <a:spcBef>
                <a:spcPts val="384"/>
              </a:spcBef>
            </a:pPr>
            <a:r>
              <a:rPr sz="1800" spc="-160" dirty="0">
                <a:solidFill>
                  <a:srgbClr val="4A4A4A"/>
                </a:solidFill>
                <a:latin typeface="Arial"/>
                <a:cs typeface="Arial"/>
              </a:rPr>
              <a:t>f</a:t>
            </a:r>
            <a:r>
              <a:rPr sz="1800" spc="-32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spc="-250" dirty="0">
                <a:solidFill>
                  <a:srgbClr val="4A4A4A"/>
                </a:solidFill>
                <a:latin typeface="Arial"/>
                <a:cs typeface="Arial"/>
              </a:rPr>
              <a:t>jed</a:t>
            </a:r>
            <a:r>
              <a:rPr sz="1800" spc="-37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spc="-325" dirty="0">
                <a:solidFill>
                  <a:srgbClr val="4A4A4A"/>
                </a:solidFill>
                <a:latin typeface="Arial"/>
                <a:cs typeface="Arial"/>
              </a:rPr>
              <a:t>d</a:t>
            </a:r>
            <a:r>
              <a:rPr sz="1800" spc="-33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spc="-290" dirty="0">
                <a:solidFill>
                  <a:srgbClr val="4A4A4A"/>
                </a:solidFill>
                <a:latin typeface="Arial"/>
                <a:cs typeface="Arial"/>
              </a:rPr>
              <a:t>lem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spc="-315" dirty="0">
                <a:solidFill>
                  <a:srgbClr val="4A4A4A"/>
                </a:solidFill>
                <a:latin typeface="Arial"/>
                <a:cs typeface="Arial"/>
              </a:rPr>
              <a:t>Fia</a:t>
            </a:r>
            <a:r>
              <a:rPr sz="1800" spc="-190" dirty="0">
                <a:solidFill>
                  <a:srgbClr val="4A4A4A"/>
                </a:solidFill>
                <a:latin typeface="Arial"/>
                <a:cs typeface="Arial"/>
              </a:rPr>
              <a:t>,</a:t>
            </a:r>
            <a:r>
              <a:rPr sz="1800" spc="-2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spc="-415" dirty="0">
                <a:solidFill>
                  <a:srgbClr val="4A4A4A"/>
                </a:solidFill>
                <a:latin typeface="Arial"/>
                <a:cs typeface="Arial"/>
              </a:rPr>
              <a:t>m</a:t>
            </a:r>
            <a:r>
              <a:rPr sz="1800" spc="-200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800" spc="-32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spc="-2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spc="-305" dirty="0">
                <a:solidFill>
                  <a:srgbClr val="4A4A4A"/>
                </a:solidFill>
                <a:latin typeface="Arial"/>
                <a:cs typeface="Arial"/>
              </a:rPr>
              <a:t>herceg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251075" y="6296798"/>
            <a:ext cx="1281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Ze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ne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rz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251075" y="6621962"/>
            <a:ext cx="1396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Er</a:t>
            </a:r>
            <a:r>
              <a:rPr sz="1800" b="1" spc="-10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el </a:t>
            </a:r>
            <a:r>
              <a:rPr sz="1800" b="1" spc="5" dirty="0">
                <a:solidFill>
                  <a:srgbClr val="4A4A4A"/>
                </a:solidFill>
                <a:latin typeface="Arial"/>
                <a:cs typeface="Arial"/>
              </a:rPr>
              <a:t>F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enc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228213" y="3993130"/>
            <a:ext cx="293814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1400" b="1" spc="5" dirty="0">
                <a:solidFill>
                  <a:srgbClr val="4A4A4A"/>
                </a:solidFill>
                <a:latin typeface="Arial"/>
                <a:cs typeface="Arial"/>
              </a:rPr>
              <a:t>V</a:t>
            </a:r>
            <a:r>
              <a:rPr sz="1400" b="1" spc="1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400" b="1" spc="-40" dirty="0">
                <a:solidFill>
                  <a:srgbClr val="4A4A4A"/>
                </a:solidFill>
                <a:latin typeface="Arial"/>
                <a:cs typeface="Arial"/>
              </a:rPr>
              <a:t>AF </a:t>
            </a:r>
            <a:r>
              <a:rPr sz="1400" b="1" spc="1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4A4A4A"/>
                </a:solidFill>
                <a:latin typeface="Arial"/>
                <a:cs typeface="Arial"/>
              </a:rPr>
              <a:t>D</a:t>
            </a:r>
            <a:r>
              <a:rPr sz="1400" b="1" spc="-80" dirty="0">
                <a:solidFill>
                  <a:srgbClr val="4A4A4A"/>
                </a:solidFill>
                <a:latin typeface="Arial"/>
                <a:cs typeface="Arial"/>
              </a:rPr>
              <a:t>:</a:t>
            </a:r>
            <a:r>
              <a:rPr sz="1400" b="1" spc="-3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4A4A4A"/>
                </a:solidFill>
                <a:latin typeface="Arial"/>
                <a:cs typeface="Arial"/>
              </a:rPr>
              <a:t>72</a:t>
            </a:r>
            <a:r>
              <a:rPr sz="1400" b="1" spc="-5" dirty="0">
                <a:solidFill>
                  <a:srgbClr val="4A4A4A"/>
                </a:solidFill>
                <a:latin typeface="Arial"/>
                <a:cs typeface="Arial"/>
              </a:rPr>
              <a:t>4</a:t>
            </a:r>
            <a:r>
              <a:rPr sz="1400" b="1" spc="-15" dirty="0">
                <a:solidFill>
                  <a:srgbClr val="4A4A4A"/>
                </a:solidFill>
                <a:latin typeface="Arial"/>
                <a:cs typeface="Arial"/>
              </a:rPr>
              <a:t>9</a:t>
            </a:r>
            <a:r>
              <a:rPr sz="1400" b="1" spc="-5" dirty="0">
                <a:solidFill>
                  <a:srgbClr val="4A4A4A"/>
                </a:solidFill>
                <a:latin typeface="Arial"/>
                <a:cs typeface="Arial"/>
              </a:rPr>
              <a:t>8</a:t>
            </a:r>
            <a:r>
              <a:rPr sz="1400" b="1" spc="-15" dirty="0">
                <a:solidFill>
                  <a:srgbClr val="4A4A4A"/>
                </a:solidFill>
                <a:latin typeface="Arial"/>
                <a:cs typeface="Arial"/>
              </a:rPr>
              <a:t>7</a:t>
            </a:r>
            <a:r>
              <a:rPr sz="1400" b="1" spc="-5" dirty="0">
                <a:solidFill>
                  <a:srgbClr val="4A4A4A"/>
                </a:solidFill>
                <a:latin typeface="Arial"/>
                <a:cs typeface="Arial"/>
              </a:rPr>
              <a:t>2</a:t>
            </a:r>
            <a:r>
              <a:rPr sz="1400" b="1" dirty="0">
                <a:solidFill>
                  <a:srgbClr val="4A4A4A"/>
                </a:solidFill>
                <a:latin typeface="Arial"/>
                <a:cs typeface="Arial"/>
              </a:rPr>
              <a:t>6</a:t>
            </a:r>
            <a:r>
              <a:rPr sz="1400" b="1" spc="-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4A4A4A"/>
                </a:solidFill>
                <a:latin typeface="Arial"/>
                <a:cs typeface="Arial"/>
              </a:rPr>
              <a:t>(</a:t>
            </a:r>
            <a:r>
              <a:rPr sz="1400" b="1" spc="5" dirty="0">
                <a:solidFill>
                  <a:srgbClr val="4A4A4A"/>
                </a:solidFill>
                <a:latin typeface="Arial"/>
                <a:cs typeface="Arial"/>
              </a:rPr>
              <a:t>P</a:t>
            </a:r>
            <a:r>
              <a:rPr sz="1400" b="1" spc="-60" dirty="0">
                <a:solidFill>
                  <a:srgbClr val="4A4A4A"/>
                </a:solidFill>
                <a:latin typeface="Arial"/>
                <a:cs typeface="Arial"/>
              </a:rPr>
              <a:t>er</a:t>
            </a:r>
            <a:r>
              <a:rPr sz="1400" b="1" spc="-75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4A4A4A"/>
                </a:solidFill>
                <a:latin typeface="Arial"/>
                <a:cs typeface="Arial"/>
              </a:rPr>
              <a:t>o</a:t>
            </a:r>
            <a:r>
              <a:rPr sz="1400" b="1" spc="-95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400" b="1" spc="-6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400" b="1" spc="-3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4A4A4A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b="1" dirty="0">
                <a:solidFill>
                  <a:srgbClr val="4A4A4A"/>
                </a:solidFill>
                <a:latin typeface="Arial"/>
                <a:cs typeface="Arial"/>
              </a:rPr>
              <a:t>URI</a:t>
            </a:r>
            <a:r>
              <a:rPr sz="1400" b="1" spc="-3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4A4A4A"/>
                </a:solidFill>
                <a:latin typeface="Arial"/>
                <a:cs typeface="Arial"/>
              </a:rPr>
              <a:t>li</a:t>
            </a:r>
            <a:r>
              <a:rPr sz="1400" b="1" spc="-95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400" b="1" spc="-65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400" b="1" spc="-80" dirty="0">
                <a:solidFill>
                  <a:srgbClr val="4A4A4A"/>
                </a:solidFill>
                <a:latin typeface="Arial"/>
                <a:cs typeface="Arial"/>
              </a:rPr>
              <a:t>:</a:t>
            </a:r>
            <a:r>
              <a:rPr sz="1400" b="1" spc="-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h</a:t>
            </a:r>
            <a:r>
              <a:rPr sz="1400" b="1" spc="-8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tt</a:t>
            </a:r>
            <a:r>
              <a:rPr sz="1400" b="1" spc="-11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p</a:t>
            </a:r>
            <a:r>
              <a:rPr sz="1400" b="1" spc="-7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:</a:t>
            </a:r>
            <a:r>
              <a:rPr sz="1400" b="1" spc="-1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/</a:t>
            </a:r>
            <a:r>
              <a:rPr sz="1400" b="1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/</a:t>
            </a:r>
            <a:r>
              <a:rPr sz="1400" b="1" spc="-9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v</a:t>
            </a:r>
            <a:r>
              <a:rPr sz="1400" b="1" spc="-3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i</a:t>
            </a:r>
            <a:r>
              <a:rPr sz="1400" b="1" spc="-7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a</a:t>
            </a:r>
            <a:r>
              <a:rPr sz="1400" b="1" spc="-8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f</a:t>
            </a:r>
            <a:r>
              <a:rPr sz="1400" b="1" spc="-1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.</a:t>
            </a:r>
            <a:r>
              <a:rPr sz="1400" b="1" spc="-10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o</a:t>
            </a:r>
            <a:r>
              <a:rPr sz="1400" b="1" spc="-7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r</a:t>
            </a:r>
            <a:r>
              <a:rPr sz="1400" b="1" spc="-6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g</a:t>
            </a:r>
            <a:r>
              <a:rPr sz="1400" b="1" spc="-3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/</a:t>
            </a:r>
            <a:r>
              <a:rPr sz="1400" b="1" spc="-9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v</a:t>
            </a:r>
            <a:r>
              <a:rPr sz="1400" b="1" spc="-6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ia</a:t>
            </a:r>
            <a:r>
              <a:rPr sz="1400" b="1" spc="-6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f</a:t>
            </a:r>
            <a:r>
              <a:rPr sz="1400" b="1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/</a:t>
            </a:r>
            <a:r>
              <a:rPr sz="1400" b="1" spc="-1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7</a:t>
            </a:r>
            <a:r>
              <a:rPr sz="1400" b="1" spc="-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2</a:t>
            </a:r>
            <a:r>
              <a:rPr sz="1400" b="1" spc="-2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4</a:t>
            </a:r>
            <a:r>
              <a:rPr sz="1400" b="1" spc="-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98</a:t>
            </a:r>
            <a:r>
              <a:rPr sz="1400" b="1" spc="-20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7</a:t>
            </a:r>
            <a:r>
              <a:rPr sz="1400" b="1" spc="-5" dirty="0">
                <a:solidFill>
                  <a:srgbClr val="4A4A4A"/>
                </a:solidFill>
                <a:latin typeface="Arial"/>
                <a:cs typeface="Arial"/>
                <a:hlinkClick r:id="rId29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63474" y="3353871"/>
            <a:ext cx="2448560" cy="276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3345">
              <a:lnSpc>
                <a:spcPct val="118100"/>
              </a:lnSpc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y –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ur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dó Is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y Inte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mei Is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y h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12700" marR="421640">
              <a:lnSpc>
                <a:spcPct val="104000"/>
              </a:lnSpc>
              <a:spcBef>
                <a:spcPts val="295"/>
              </a:spcBef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y sze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é av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tása</a:t>
            </a:r>
            <a:endParaRPr sz="1800">
              <a:latin typeface="Arial"/>
              <a:cs typeface="Arial"/>
            </a:endParaRPr>
          </a:p>
          <a:p>
            <a:pPr marL="12700" marR="259715">
              <a:lnSpc>
                <a:spcPct val="104400"/>
              </a:lnSpc>
              <a:spcBef>
                <a:spcPts val="285"/>
              </a:spcBef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y szá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, P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csvár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7800"/>
              </a:lnSpc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y Gimn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m Is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ván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kirá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y szo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ra,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63474" y="6150494"/>
            <a:ext cx="1878330" cy="57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lk</a:t>
            </a:r>
            <a:r>
              <a:rPr sz="1800" spc="-15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tó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ván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kirá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y o</a:t>
            </a:r>
            <a:r>
              <a:rPr sz="1800" spc="-10" dirty="0">
                <a:solidFill>
                  <a:srgbClr val="E1007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E10074"/>
                </a:solidFill>
                <a:latin typeface="Arial"/>
                <a:cs typeface="Arial"/>
              </a:rPr>
              <a:t>era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231517" y="2882371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15" dirty="0">
                <a:solidFill>
                  <a:srgbClr val="4A4A4A"/>
                </a:solidFill>
                <a:latin typeface="Arial"/>
                <a:cs typeface="Arial"/>
              </a:rPr>
              <a:t>h</a:t>
            </a:r>
            <a:r>
              <a:rPr sz="1800" spc="-31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800" spc="-125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800" spc="-310" dirty="0">
                <a:solidFill>
                  <a:srgbClr val="4A4A4A"/>
                </a:solidFill>
                <a:latin typeface="Arial"/>
                <a:cs typeface="Arial"/>
              </a:rPr>
              <a:t>á</a:t>
            </a:r>
            <a:r>
              <a:rPr sz="1800" spc="-220" dirty="0">
                <a:solidFill>
                  <a:srgbClr val="4A4A4A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602985" y="2608326"/>
            <a:ext cx="929640" cy="928369"/>
          </a:xfrm>
          <a:custGeom>
            <a:avLst/>
            <a:gdLst/>
            <a:ahLst/>
            <a:cxnLst/>
            <a:rect l="l" t="t" r="r" b="b"/>
            <a:pathLst>
              <a:path w="929640" h="928370">
                <a:moveTo>
                  <a:pt x="465581" y="0"/>
                </a:moveTo>
                <a:lnTo>
                  <a:pt x="465581" y="232028"/>
                </a:lnTo>
                <a:lnTo>
                  <a:pt x="0" y="232028"/>
                </a:lnTo>
                <a:lnTo>
                  <a:pt x="0" y="696087"/>
                </a:lnTo>
                <a:lnTo>
                  <a:pt x="465581" y="696087"/>
                </a:lnTo>
                <a:lnTo>
                  <a:pt x="465581" y="928115"/>
                </a:lnTo>
                <a:lnTo>
                  <a:pt x="929639" y="464058"/>
                </a:lnTo>
                <a:lnTo>
                  <a:pt x="465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02985" y="2608326"/>
            <a:ext cx="929640" cy="928369"/>
          </a:xfrm>
          <a:custGeom>
            <a:avLst/>
            <a:gdLst/>
            <a:ahLst/>
            <a:cxnLst/>
            <a:rect l="l" t="t" r="r" b="b"/>
            <a:pathLst>
              <a:path w="929640" h="928370">
                <a:moveTo>
                  <a:pt x="0" y="232028"/>
                </a:moveTo>
                <a:lnTo>
                  <a:pt x="465581" y="232028"/>
                </a:lnTo>
                <a:lnTo>
                  <a:pt x="465581" y="0"/>
                </a:lnTo>
                <a:lnTo>
                  <a:pt x="929639" y="464058"/>
                </a:lnTo>
                <a:lnTo>
                  <a:pt x="465581" y="928115"/>
                </a:lnTo>
                <a:lnTo>
                  <a:pt x="465581" y="696087"/>
                </a:lnTo>
                <a:lnTo>
                  <a:pt x="0" y="696087"/>
                </a:lnTo>
                <a:lnTo>
                  <a:pt x="0" y="232028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4402963" y="5150972"/>
            <a:ext cx="303403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635">
              <a:lnSpc>
                <a:spcPct val="100000"/>
              </a:lnSpc>
            </a:pPr>
            <a:r>
              <a:rPr sz="1800" spc="-365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800" spc="-325" dirty="0">
                <a:solidFill>
                  <a:srgbClr val="4A4A4A"/>
                </a:solidFill>
                <a:latin typeface="Arial"/>
                <a:cs typeface="Arial"/>
              </a:rPr>
              <a:t>é</a:t>
            </a:r>
            <a:r>
              <a:rPr sz="1800" spc="-335" dirty="0">
                <a:solidFill>
                  <a:srgbClr val="4A4A4A"/>
                </a:solidFill>
                <a:latin typeface="Arial"/>
                <a:cs typeface="Arial"/>
              </a:rPr>
              <a:t>p</a:t>
            </a:r>
            <a:r>
              <a:rPr sz="1800" spc="-375" dirty="0">
                <a:solidFill>
                  <a:srgbClr val="4A4A4A"/>
                </a:solidFill>
                <a:latin typeface="Arial"/>
                <a:cs typeface="Arial"/>
              </a:rPr>
              <a:t>es</a:t>
            </a:r>
            <a:r>
              <a:rPr sz="1800" spc="-22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spc="-365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800" spc="-229" dirty="0">
                <a:solidFill>
                  <a:srgbClr val="4A4A4A"/>
                </a:solidFill>
                <a:latin typeface="Arial"/>
                <a:cs typeface="Arial"/>
              </a:rPr>
              <a:t>rón</a:t>
            </a:r>
            <a:r>
              <a:rPr sz="1800" spc="-10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spc="-305" dirty="0">
                <a:solidFill>
                  <a:srgbClr val="4A4A4A"/>
                </a:solidFill>
                <a:latin typeface="Arial"/>
                <a:cs typeface="Arial"/>
              </a:rPr>
              <a:t>ka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u="sng" spc="-14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ht</a:t>
            </a:r>
            <a:r>
              <a:rPr sz="1400" u="sng" spc="-7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t</a:t>
            </a:r>
            <a:r>
              <a:rPr sz="1400" u="sng" spc="-9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p:/</a:t>
            </a:r>
            <a:r>
              <a:rPr sz="1400" u="sng" spc="-8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/</a:t>
            </a:r>
            <a:r>
              <a:rPr sz="1400" u="sng" spc="-22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ww</a:t>
            </a:r>
            <a:r>
              <a:rPr sz="1400" u="sng" spc="-23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w</a:t>
            </a:r>
            <a:r>
              <a:rPr sz="1400" u="sng" spc="-18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.ko</a:t>
            </a:r>
            <a:r>
              <a:rPr sz="1400" u="sng" spc="-24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n</a:t>
            </a:r>
            <a:r>
              <a:rPr sz="1400" u="sng" spc="-204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y</a:t>
            </a:r>
            <a:r>
              <a:rPr sz="1400" u="sng" spc="-20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v</a:t>
            </a:r>
            <a:r>
              <a:rPr sz="1400" u="sng" spc="-14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-</a:t>
            </a:r>
            <a:r>
              <a:rPr sz="1400" u="sng" spc="-30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e</a:t>
            </a:r>
            <a:r>
              <a:rPr sz="1400" u="sng" spc="-16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.</a:t>
            </a:r>
            <a:r>
              <a:rPr sz="1400" u="sng" spc="-14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hu/</a:t>
            </a:r>
            <a:r>
              <a:rPr sz="1400" u="sng" spc="-18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p</a:t>
            </a:r>
            <a:r>
              <a:rPr sz="1400" u="sng" spc="-19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d</a:t>
            </a:r>
            <a:r>
              <a:rPr sz="1400" u="sng" spc="-11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f</a:t>
            </a:r>
            <a:r>
              <a:rPr sz="1400" u="sng" spc="-18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/C</a:t>
            </a:r>
            <a:r>
              <a:rPr sz="1400" u="sng" spc="-21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h</a:t>
            </a:r>
            <a:r>
              <a:rPr sz="1400" u="sng" spc="-12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r</a:t>
            </a:r>
            <a:r>
              <a:rPr sz="1400" u="sng" spc="-21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onica</a:t>
            </a:r>
            <a:r>
              <a:rPr sz="1400" u="sng" spc="-26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_</a:t>
            </a:r>
            <a:r>
              <a:rPr sz="1400" u="sng" spc="-33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P</a:t>
            </a:r>
            <a:r>
              <a:rPr sz="1400" u="sng" spc="-105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i</a:t>
            </a:r>
            <a:r>
              <a:rPr sz="1400" u="sng" spc="-18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ct</a:t>
            </a:r>
            <a:r>
              <a:rPr sz="1400" u="sng" spc="-27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a</a:t>
            </a:r>
            <a:r>
              <a:rPr sz="1400" u="sng" spc="-19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.pd</a:t>
            </a:r>
            <a:r>
              <a:rPr sz="1400" u="sng" spc="-120" dirty="0">
                <a:solidFill>
                  <a:srgbClr val="E10074"/>
                </a:solidFill>
                <a:latin typeface="Arial"/>
                <a:cs typeface="Arial"/>
                <a:hlinkClick r:id="rId30"/>
              </a:rPr>
              <a:t>f</a:t>
            </a:r>
            <a:r>
              <a:rPr sz="1400" spc="-180" dirty="0">
                <a:solidFill>
                  <a:srgbClr val="4A4A4A"/>
                </a:solidFill>
                <a:latin typeface="Arial"/>
                <a:cs typeface="Arial"/>
              </a:rPr>
              <a:t>,</a:t>
            </a:r>
            <a:r>
              <a:rPr sz="1400" spc="-2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400" spc="-310" dirty="0">
                <a:solidFill>
                  <a:srgbClr val="E10074"/>
                </a:solidFill>
                <a:latin typeface="Arial"/>
                <a:cs typeface="Arial"/>
                <a:hlinkClick r:id="rId31"/>
              </a:rPr>
              <a:t>OSZ</a:t>
            </a:r>
            <a:r>
              <a:rPr sz="1400" spc="-285" dirty="0">
                <a:solidFill>
                  <a:srgbClr val="E10074"/>
                </a:solidFill>
                <a:latin typeface="Arial"/>
                <a:cs typeface="Arial"/>
                <a:hlinkClick r:id="rId31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770246" y="6091356"/>
            <a:ext cx="1090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Fe</a:t>
            </a:r>
            <a:r>
              <a:rPr sz="1800" b="1" spc="-10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tm</a:t>
            </a:r>
            <a:r>
              <a:rPr sz="1800" b="1" spc="-10" dirty="0">
                <a:solidFill>
                  <a:srgbClr val="4A4A4A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ny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770246" y="6377817"/>
            <a:ext cx="889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al</a:t>
            </a:r>
            <a:r>
              <a:rPr sz="1800" b="1" spc="-10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ot</a:t>
            </a:r>
            <a:r>
              <a:rPr sz="1800" b="1" spc="5" dirty="0">
                <a:solidFill>
                  <a:srgbClr val="4A4A4A"/>
                </a:solidFill>
                <a:latin typeface="Arial"/>
                <a:cs typeface="Arial"/>
              </a:rPr>
              <a:t>ó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ja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770246" y="7024298"/>
            <a:ext cx="1702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bás</a:t>
            </a:r>
            <a:r>
              <a:rPr sz="1800" b="1" spc="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Mikl</a:t>
            </a:r>
            <a:r>
              <a:rPr sz="1800" b="1" spc="5" dirty="0">
                <a:solidFill>
                  <a:srgbClr val="4A4A4A"/>
                </a:solidFill>
                <a:latin typeface="Arial"/>
                <a:cs typeface="Arial"/>
              </a:rPr>
              <a:t>ó</a:t>
            </a:r>
            <a:r>
              <a:rPr sz="1800" b="1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758430" y="6772895"/>
            <a:ext cx="19799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9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ki 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Lá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ó</a:t>
            </a:r>
            <a:r>
              <a:rPr sz="1800" spc="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E10074"/>
                </a:solidFill>
                <a:latin typeface="Arial"/>
                <a:cs typeface="Arial"/>
                <a:hlinkClick r:id="rId32"/>
              </a:rPr>
              <a:t>186</a:t>
            </a:r>
            <a:r>
              <a:rPr sz="1800" u="heavy" spc="-5" dirty="0">
                <a:solidFill>
                  <a:srgbClr val="E10074"/>
                </a:solidFill>
                <a:latin typeface="Arial"/>
                <a:cs typeface="Arial"/>
                <a:hlinkClick r:id="rId32"/>
              </a:rPr>
              <a:t>1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758430" y="7059959"/>
            <a:ext cx="1546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(festmé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4A4A4A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845558" y="3368273"/>
            <a:ext cx="7156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80" dirty="0">
                <a:solidFill>
                  <a:srgbClr val="4A4A4A"/>
                </a:solidFill>
                <a:latin typeface="Arial"/>
                <a:cs typeface="Arial"/>
              </a:rPr>
              <a:t>Ala</a:t>
            </a:r>
            <a:r>
              <a:rPr sz="1800" spc="-204" dirty="0">
                <a:solidFill>
                  <a:srgbClr val="4A4A4A"/>
                </a:solidFill>
                <a:latin typeface="Arial"/>
                <a:cs typeface="Arial"/>
              </a:rPr>
              <a:t>pította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789421" y="2944220"/>
            <a:ext cx="323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0" dirty="0">
                <a:solidFill>
                  <a:srgbClr val="4A4A4A"/>
                </a:solidFill>
                <a:latin typeface="Arial"/>
                <a:cs typeface="Arial"/>
              </a:rPr>
              <a:t>ISNI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319778" y="6579692"/>
            <a:ext cx="1010285" cy="410209"/>
          </a:xfrm>
          <a:custGeom>
            <a:avLst/>
            <a:gdLst/>
            <a:ahLst/>
            <a:cxnLst/>
            <a:rect l="l" t="t" r="r" b="b"/>
            <a:pathLst>
              <a:path w="1010285" h="410209">
                <a:moveTo>
                  <a:pt x="74591" y="26264"/>
                </a:moveTo>
                <a:lnTo>
                  <a:pt x="67384" y="44742"/>
                </a:lnTo>
                <a:lnTo>
                  <a:pt x="1003046" y="409727"/>
                </a:lnTo>
                <a:lnTo>
                  <a:pt x="1010285" y="391261"/>
                </a:lnTo>
                <a:lnTo>
                  <a:pt x="74591" y="26264"/>
                </a:lnTo>
                <a:close/>
              </a:path>
              <a:path w="1010285" h="410209">
                <a:moveTo>
                  <a:pt x="84836" y="0"/>
                </a:moveTo>
                <a:lnTo>
                  <a:pt x="0" y="7797"/>
                </a:lnTo>
                <a:lnTo>
                  <a:pt x="57150" y="70980"/>
                </a:lnTo>
                <a:lnTo>
                  <a:pt x="67384" y="44742"/>
                </a:lnTo>
                <a:lnTo>
                  <a:pt x="55499" y="40106"/>
                </a:lnTo>
                <a:lnTo>
                  <a:pt x="62737" y="21640"/>
                </a:lnTo>
                <a:lnTo>
                  <a:pt x="76394" y="21640"/>
                </a:lnTo>
                <a:lnTo>
                  <a:pt x="84836" y="0"/>
                </a:lnTo>
                <a:close/>
              </a:path>
              <a:path w="1010285" h="410209">
                <a:moveTo>
                  <a:pt x="62737" y="21640"/>
                </a:moveTo>
                <a:lnTo>
                  <a:pt x="55499" y="40106"/>
                </a:lnTo>
                <a:lnTo>
                  <a:pt x="67384" y="44742"/>
                </a:lnTo>
                <a:lnTo>
                  <a:pt x="74591" y="26264"/>
                </a:lnTo>
                <a:lnTo>
                  <a:pt x="62737" y="21640"/>
                </a:lnTo>
                <a:close/>
              </a:path>
              <a:path w="1010285" h="410209">
                <a:moveTo>
                  <a:pt x="76394" y="21640"/>
                </a:moveTo>
                <a:lnTo>
                  <a:pt x="62737" y="21640"/>
                </a:lnTo>
                <a:lnTo>
                  <a:pt x="74591" y="26264"/>
                </a:lnTo>
                <a:lnTo>
                  <a:pt x="76394" y="2164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56301" y="6586029"/>
            <a:ext cx="1024890" cy="399415"/>
          </a:xfrm>
          <a:custGeom>
            <a:avLst/>
            <a:gdLst/>
            <a:ahLst/>
            <a:cxnLst/>
            <a:rect l="l" t="t" r="r" b="b"/>
            <a:pathLst>
              <a:path w="1024889" h="399415">
                <a:moveTo>
                  <a:pt x="950054" y="26433"/>
                </a:moveTo>
                <a:lnTo>
                  <a:pt x="0" y="380593"/>
                </a:lnTo>
                <a:lnTo>
                  <a:pt x="6858" y="399161"/>
                </a:lnTo>
                <a:lnTo>
                  <a:pt x="956980" y="44975"/>
                </a:lnTo>
                <a:lnTo>
                  <a:pt x="950054" y="26433"/>
                </a:lnTo>
                <a:close/>
              </a:path>
              <a:path w="1024889" h="399415">
                <a:moveTo>
                  <a:pt x="1012884" y="21971"/>
                </a:moveTo>
                <a:lnTo>
                  <a:pt x="962025" y="21971"/>
                </a:lnTo>
                <a:lnTo>
                  <a:pt x="968883" y="40538"/>
                </a:lnTo>
                <a:lnTo>
                  <a:pt x="956980" y="44975"/>
                </a:lnTo>
                <a:lnTo>
                  <a:pt x="966851" y="71399"/>
                </a:lnTo>
                <a:lnTo>
                  <a:pt x="1012884" y="21971"/>
                </a:lnTo>
                <a:close/>
              </a:path>
              <a:path w="1024889" h="399415">
                <a:moveTo>
                  <a:pt x="962025" y="21971"/>
                </a:moveTo>
                <a:lnTo>
                  <a:pt x="950054" y="26433"/>
                </a:lnTo>
                <a:lnTo>
                  <a:pt x="956980" y="44975"/>
                </a:lnTo>
                <a:lnTo>
                  <a:pt x="968883" y="40538"/>
                </a:lnTo>
                <a:lnTo>
                  <a:pt x="962025" y="21971"/>
                </a:lnTo>
                <a:close/>
              </a:path>
              <a:path w="1024889" h="399415">
                <a:moveTo>
                  <a:pt x="940181" y="0"/>
                </a:moveTo>
                <a:lnTo>
                  <a:pt x="950054" y="26433"/>
                </a:lnTo>
                <a:lnTo>
                  <a:pt x="962025" y="21971"/>
                </a:lnTo>
                <a:lnTo>
                  <a:pt x="1012884" y="21971"/>
                </a:lnTo>
                <a:lnTo>
                  <a:pt x="1024889" y="9080"/>
                </a:lnTo>
                <a:lnTo>
                  <a:pt x="940181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7962" y="2996057"/>
            <a:ext cx="242570" cy="241300"/>
          </a:xfrm>
          <a:custGeom>
            <a:avLst/>
            <a:gdLst/>
            <a:ahLst/>
            <a:cxnLst/>
            <a:rect l="l" t="t" r="r" b="b"/>
            <a:pathLst>
              <a:path w="242570" h="241300">
                <a:moveTo>
                  <a:pt x="27165" y="160147"/>
                </a:moveTo>
                <a:lnTo>
                  <a:pt x="0" y="240792"/>
                </a:lnTo>
                <a:lnTo>
                  <a:pt x="80898" y="214122"/>
                </a:lnTo>
                <a:lnTo>
                  <a:pt x="69899" y="203073"/>
                </a:lnTo>
                <a:lnTo>
                  <a:pt x="52006" y="203073"/>
                </a:lnTo>
                <a:lnTo>
                  <a:pt x="38036" y="189103"/>
                </a:lnTo>
                <a:lnTo>
                  <a:pt x="47058" y="180129"/>
                </a:lnTo>
                <a:lnTo>
                  <a:pt x="27165" y="160147"/>
                </a:lnTo>
                <a:close/>
              </a:path>
              <a:path w="242570" h="241300">
                <a:moveTo>
                  <a:pt x="47058" y="180129"/>
                </a:moveTo>
                <a:lnTo>
                  <a:pt x="38036" y="189103"/>
                </a:lnTo>
                <a:lnTo>
                  <a:pt x="52006" y="203073"/>
                </a:lnTo>
                <a:lnTo>
                  <a:pt x="60996" y="194130"/>
                </a:lnTo>
                <a:lnTo>
                  <a:pt x="47058" y="180129"/>
                </a:lnTo>
                <a:close/>
              </a:path>
              <a:path w="242570" h="241300">
                <a:moveTo>
                  <a:pt x="60996" y="194130"/>
                </a:moveTo>
                <a:lnTo>
                  <a:pt x="52006" y="203073"/>
                </a:lnTo>
                <a:lnTo>
                  <a:pt x="69899" y="203073"/>
                </a:lnTo>
                <a:lnTo>
                  <a:pt x="60996" y="194130"/>
                </a:lnTo>
                <a:close/>
              </a:path>
              <a:path w="242570" h="241300">
                <a:moveTo>
                  <a:pt x="228142" y="0"/>
                </a:moveTo>
                <a:lnTo>
                  <a:pt x="47058" y="180129"/>
                </a:lnTo>
                <a:lnTo>
                  <a:pt x="60996" y="194130"/>
                </a:lnTo>
                <a:lnTo>
                  <a:pt x="242112" y="13970"/>
                </a:lnTo>
                <a:lnTo>
                  <a:pt x="228142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3346" y="3003042"/>
            <a:ext cx="76200" cy="302895"/>
          </a:xfrm>
          <a:custGeom>
            <a:avLst/>
            <a:gdLst/>
            <a:ahLst/>
            <a:cxnLst/>
            <a:rect l="l" t="t" r="r" b="b"/>
            <a:pathLst>
              <a:path w="76200" h="302895">
                <a:moveTo>
                  <a:pt x="28193" y="226187"/>
                </a:moveTo>
                <a:lnTo>
                  <a:pt x="0" y="226187"/>
                </a:lnTo>
                <a:lnTo>
                  <a:pt x="38100" y="302387"/>
                </a:lnTo>
                <a:lnTo>
                  <a:pt x="69850" y="238887"/>
                </a:lnTo>
                <a:lnTo>
                  <a:pt x="28193" y="238887"/>
                </a:lnTo>
                <a:lnTo>
                  <a:pt x="28193" y="226187"/>
                </a:lnTo>
                <a:close/>
              </a:path>
              <a:path w="76200" h="302895">
                <a:moveTo>
                  <a:pt x="48006" y="0"/>
                </a:moveTo>
                <a:lnTo>
                  <a:pt x="28193" y="0"/>
                </a:lnTo>
                <a:lnTo>
                  <a:pt x="28193" y="238887"/>
                </a:lnTo>
                <a:lnTo>
                  <a:pt x="48006" y="238887"/>
                </a:lnTo>
                <a:lnTo>
                  <a:pt x="48006" y="0"/>
                </a:lnTo>
                <a:close/>
              </a:path>
              <a:path w="76200" h="302895">
                <a:moveTo>
                  <a:pt x="76200" y="226187"/>
                </a:moveTo>
                <a:lnTo>
                  <a:pt x="48006" y="226187"/>
                </a:lnTo>
                <a:lnTo>
                  <a:pt x="48006" y="238887"/>
                </a:lnTo>
                <a:lnTo>
                  <a:pt x="69850" y="238887"/>
                </a:lnTo>
                <a:lnTo>
                  <a:pt x="76200" y="226187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50797" y="2999994"/>
            <a:ext cx="76200" cy="302895"/>
          </a:xfrm>
          <a:custGeom>
            <a:avLst/>
            <a:gdLst/>
            <a:ahLst/>
            <a:cxnLst/>
            <a:rect l="l" t="t" r="r" b="b"/>
            <a:pathLst>
              <a:path w="76200" h="302895">
                <a:moveTo>
                  <a:pt x="28193" y="226187"/>
                </a:moveTo>
                <a:lnTo>
                  <a:pt x="0" y="226187"/>
                </a:lnTo>
                <a:lnTo>
                  <a:pt x="38100" y="302387"/>
                </a:lnTo>
                <a:lnTo>
                  <a:pt x="69850" y="238887"/>
                </a:lnTo>
                <a:lnTo>
                  <a:pt x="28193" y="238887"/>
                </a:lnTo>
                <a:lnTo>
                  <a:pt x="28193" y="226187"/>
                </a:lnTo>
                <a:close/>
              </a:path>
              <a:path w="76200" h="302895">
                <a:moveTo>
                  <a:pt x="48006" y="0"/>
                </a:moveTo>
                <a:lnTo>
                  <a:pt x="28193" y="0"/>
                </a:lnTo>
                <a:lnTo>
                  <a:pt x="28193" y="238887"/>
                </a:lnTo>
                <a:lnTo>
                  <a:pt x="48006" y="238887"/>
                </a:lnTo>
                <a:lnTo>
                  <a:pt x="48006" y="0"/>
                </a:lnTo>
                <a:close/>
              </a:path>
              <a:path w="76200" h="302895">
                <a:moveTo>
                  <a:pt x="76200" y="226187"/>
                </a:moveTo>
                <a:lnTo>
                  <a:pt x="48006" y="226187"/>
                </a:lnTo>
                <a:lnTo>
                  <a:pt x="48006" y="238887"/>
                </a:lnTo>
                <a:lnTo>
                  <a:pt x="69850" y="238887"/>
                </a:lnTo>
                <a:lnTo>
                  <a:pt x="76200" y="226187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99210" y="3019806"/>
            <a:ext cx="76200" cy="302895"/>
          </a:xfrm>
          <a:custGeom>
            <a:avLst/>
            <a:gdLst/>
            <a:ahLst/>
            <a:cxnLst/>
            <a:rect l="l" t="t" r="r" b="b"/>
            <a:pathLst>
              <a:path w="76200" h="302895">
                <a:moveTo>
                  <a:pt x="28193" y="226187"/>
                </a:moveTo>
                <a:lnTo>
                  <a:pt x="0" y="226187"/>
                </a:lnTo>
                <a:lnTo>
                  <a:pt x="38100" y="302387"/>
                </a:lnTo>
                <a:lnTo>
                  <a:pt x="69850" y="238887"/>
                </a:lnTo>
                <a:lnTo>
                  <a:pt x="28193" y="238887"/>
                </a:lnTo>
                <a:lnTo>
                  <a:pt x="28193" y="226187"/>
                </a:lnTo>
                <a:close/>
              </a:path>
              <a:path w="76200" h="302895">
                <a:moveTo>
                  <a:pt x="48006" y="0"/>
                </a:moveTo>
                <a:lnTo>
                  <a:pt x="28193" y="0"/>
                </a:lnTo>
                <a:lnTo>
                  <a:pt x="28193" y="238887"/>
                </a:lnTo>
                <a:lnTo>
                  <a:pt x="48006" y="238887"/>
                </a:lnTo>
                <a:lnTo>
                  <a:pt x="48006" y="0"/>
                </a:lnTo>
                <a:close/>
              </a:path>
              <a:path w="76200" h="302895">
                <a:moveTo>
                  <a:pt x="76200" y="226187"/>
                </a:moveTo>
                <a:lnTo>
                  <a:pt x="48006" y="226187"/>
                </a:lnTo>
                <a:lnTo>
                  <a:pt x="48006" y="238887"/>
                </a:lnTo>
                <a:lnTo>
                  <a:pt x="69850" y="238887"/>
                </a:lnTo>
                <a:lnTo>
                  <a:pt x="76200" y="226187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66239" y="2993898"/>
            <a:ext cx="241300" cy="308610"/>
          </a:xfrm>
          <a:custGeom>
            <a:avLst/>
            <a:gdLst/>
            <a:ahLst/>
            <a:cxnLst/>
            <a:rect l="l" t="t" r="r" b="b"/>
            <a:pathLst>
              <a:path w="241300" h="308610">
                <a:moveTo>
                  <a:pt x="186657" y="254200"/>
                </a:moveTo>
                <a:lnTo>
                  <a:pt x="164337" y="271399"/>
                </a:lnTo>
                <a:lnTo>
                  <a:pt x="241046" y="308482"/>
                </a:lnTo>
                <a:lnTo>
                  <a:pt x="232381" y="264287"/>
                </a:lnTo>
                <a:lnTo>
                  <a:pt x="194437" y="264287"/>
                </a:lnTo>
                <a:lnTo>
                  <a:pt x="186657" y="254200"/>
                </a:lnTo>
                <a:close/>
              </a:path>
              <a:path w="241300" h="308610">
                <a:moveTo>
                  <a:pt x="202298" y="242149"/>
                </a:moveTo>
                <a:lnTo>
                  <a:pt x="186657" y="254200"/>
                </a:lnTo>
                <a:lnTo>
                  <a:pt x="194437" y="264287"/>
                </a:lnTo>
                <a:lnTo>
                  <a:pt x="210058" y="252221"/>
                </a:lnTo>
                <a:lnTo>
                  <a:pt x="202298" y="242149"/>
                </a:lnTo>
                <a:close/>
              </a:path>
              <a:path w="241300" h="308610">
                <a:moveTo>
                  <a:pt x="224662" y="224916"/>
                </a:moveTo>
                <a:lnTo>
                  <a:pt x="202298" y="242149"/>
                </a:lnTo>
                <a:lnTo>
                  <a:pt x="210058" y="252221"/>
                </a:lnTo>
                <a:lnTo>
                  <a:pt x="194437" y="264287"/>
                </a:lnTo>
                <a:lnTo>
                  <a:pt x="232381" y="264287"/>
                </a:lnTo>
                <a:lnTo>
                  <a:pt x="224662" y="224916"/>
                </a:lnTo>
                <a:close/>
              </a:path>
              <a:path w="241300" h="308610">
                <a:moveTo>
                  <a:pt x="15748" y="0"/>
                </a:moveTo>
                <a:lnTo>
                  <a:pt x="0" y="12191"/>
                </a:lnTo>
                <a:lnTo>
                  <a:pt x="186657" y="254200"/>
                </a:lnTo>
                <a:lnTo>
                  <a:pt x="202298" y="242149"/>
                </a:lnTo>
                <a:lnTo>
                  <a:pt x="15748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1" y="144780"/>
            <a:ext cx="6394704" cy="416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6627" y="1656588"/>
            <a:ext cx="3138170" cy="97091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123189">
              <a:lnSpc>
                <a:spcPct val="94500"/>
              </a:lnSpc>
            </a:pPr>
            <a:r>
              <a:rPr sz="1900" spc="-5" dirty="0">
                <a:latin typeface="Arial"/>
                <a:cs typeface="Arial"/>
              </a:rPr>
              <a:t>1</a:t>
            </a:r>
            <a:r>
              <a:rPr sz="1900" spc="-10" dirty="0">
                <a:latin typeface="Arial"/>
                <a:cs typeface="Arial"/>
              </a:rPr>
              <a:t>6</a:t>
            </a:r>
            <a:r>
              <a:rPr sz="1900" dirty="0">
                <a:latin typeface="Arial"/>
                <a:cs typeface="Arial"/>
              </a:rPr>
              <a:t>5 </a:t>
            </a:r>
            <a:r>
              <a:rPr sz="1900" spc="5" dirty="0">
                <a:latin typeface="Arial"/>
                <a:cs typeface="Arial"/>
              </a:rPr>
              <a:t>w</a:t>
            </a:r>
            <a:r>
              <a:rPr sz="1900" spc="-5" dirty="0">
                <a:latin typeface="Arial"/>
                <a:cs typeface="Arial"/>
              </a:rPr>
              <a:t>ork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10" dirty="0">
                <a:latin typeface="Arial"/>
                <a:cs typeface="Arial"/>
              </a:rPr>
              <a:t> 2</a:t>
            </a:r>
            <a:r>
              <a:rPr sz="1900" spc="-5" dirty="0">
                <a:latin typeface="Arial"/>
                <a:cs typeface="Arial"/>
              </a:rPr>
              <a:t>60 p</a:t>
            </a:r>
            <a:r>
              <a:rPr sz="1900" spc="-10" dirty="0">
                <a:latin typeface="Arial"/>
                <a:cs typeface="Arial"/>
              </a:rPr>
              <a:t>u</a:t>
            </a:r>
            <a:r>
              <a:rPr sz="1900" spc="-5" dirty="0">
                <a:latin typeface="Arial"/>
                <a:cs typeface="Arial"/>
              </a:rPr>
              <a:t>b</a:t>
            </a:r>
            <a:r>
              <a:rPr sz="1900" spc="-10" dirty="0">
                <a:latin typeface="Arial"/>
                <a:cs typeface="Arial"/>
              </a:rPr>
              <a:t>l</a:t>
            </a:r>
            <a:r>
              <a:rPr sz="1900" spc="-5" dirty="0">
                <a:latin typeface="Arial"/>
                <a:cs typeface="Arial"/>
              </a:rPr>
              <a:t>icat</a:t>
            </a:r>
            <a:r>
              <a:rPr sz="1900" spc="-10" dirty="0">
                <a:latin typeface="Arial"/>
                <a:cs typeface="Arial"/>
              </a:rPr>
              <a:t>i</a:t>
            </a:r>
            <a:r>
              <a:rPr sz="1900" spc="-5" dirty="0">
                <a:latin typeface="Arial"/>
                <a:cs typeface="Arial"/>
              </a:rPr>
              <a:t>o</a:t>
            </a:r>
            <a:r>
              <a:rPr sz="1900" spc="-10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n 8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</a:t>
            </a:r>
            <a:r>
              <a:rPr sz="1900" spc="-1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n</a:t>
            </a:r>
            <a:r>
              <a:rPr sz="1900" spc="-10" dirty="0">
                <a:latin typeface="Arial"/>
                <a:cs typeface="Arial"/>
              </a:rPr>
              <a:t>g</a:t>
            </a:r>
            <a:r>
              <a:rPr sz="1900" spc="-5" dirty="0">
                <a:latin typeface="Arial"/>
                <a:cs typeface="Arial"/>
              </a:rPr>
              <a:t>u</a:t>
            </a:r>
            <a:r>
              <a:rPr sz="1900" spc="-1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g</a:t>
            </a:r>
            <a:r>
              <a:rPr sz="1900" spc="-10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s </a:t>
            </a:r>
            <a:r>
              <a:rPr sz="1900" spc="-10" dirty="0">
                <a:latin typeface="Arial"/>
                <a:cs typeface="Arial"/>
              </a:rPr>
              <a:t>an</a:t>
            </a:r>
            <a:r>
              <a:rPr sz="1900" dirty="0">
                <a:latin typeface="Arial"/>
                <a:cs typeface="Arial"/>
              </a:rPr>
              <a:t>d </a:t>
            </a:r>
            <a:r>
              <a:rPr sz="1900" spc="-10" dirty="0">
                <a:latin typeface="Arial"/>
                <a:cs typeface="Arial"/>
              </a:rPr>
              <a:t>1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10" dirty="0">
                <a:latin typeface="Arial"/>
                <a:cs typeface="Arial"/>
              </a:rPr>
              <a:t>71</a:t>
            </a:r>
            <a:r>
              <a:rPr sz="1900" dirty="0">
                <a:latin typeface="Arial"/>
                <a:cs typeface="Arial"/>
              </a:rPr>
              <a:t>3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</a:t>
            </a:r>
            <a:r>
              <a:rPr sz="1900" spc="-10" dirty="0">
                <a:latin typeface="Arial"/>
                <a:cs typeface="Arial"/>
              </a:rPr>
              <a:t>ib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ry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ho</a:t>
            </a:r>
            <a:r>
              <a:rPr sz="1900" spc="-5" dirty="0">
                <a:latin typeface="Arial"/>
                <a:cs typeface="Arial"/>
              </a:rPr>
              <a:t>l</a:t>
            </a:r>
            <a:r>
              <a:rPr sz="1900" spc="-10" dirty="0">
                <a:latin typeface="Arial"/>
                <a:cs typeface="Arial"/>
              </a:rPr>
              <a:t>d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spc="-10" dirty="0">
                <a:latin typeface="Arial"/>
                <a:cs typeface="Arial"/>
              </a:rPr>
              <a:t>ng</a:t>
            </a:r>
            <a:r>
              <a:rPr sz="1900" dirty="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" y="3896867"/>
            <a:ext cx="6316980" cy="3322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168" y="3892296"/>
            <a:ext cx="6326505" cy="3331845"/>
          </a:xfrm>
          <a:custGeom>
            <a:avLst/>
            <a:gdLst/>
            <a:ahLst/>
            <a:cxnLst/>
            <a:rect l="l" t="t" r="r" b="b"/>
            <a:pathLst>
              <a:path w="6326505" h="3331845">
                <a:moveTo>
                  <a:pt x="0" y="3331464"/>
                </a:moveTo>
                <a:lnTo>
                  <a:pt x="6326124" y="3331464"/>
                </a:lnTo>
                <a:lnTo>
                  <a:pt x="6326124" y="0"/>
                </a:lnTo>
                <a:lnTo>
                  <a:pt x="0" y="0"/>
                </a:lnTo>
                <a:lnTo>
                  <a:pt x="0" y="3331464"/>
                </a:lnTo>
                <a:close/>
              </a:path>
            </a:pathLst>
          </a:custGeom>
          <a:ln w="9144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18376" y="1656588"/>
            <a:ext cx="3022600" cy="29273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1900" spc="-250" dirty="0">
                <a:solidFill>
                  <a:srgbClr val="4A4A4A"/>
                </a:solidFill>
                <a:latin typeface="Arial"/>
                <a:cs typeface="Arial"/>
              </a:rPr>
              <a:t>Listából</a:t>
            </a:r>
            <a:r>
              <a:rPr sz="1900" spc="-27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180" dirty="0">
                <a:solidFill>
                  <a:srgbClr val="4A4A4A"/>
                </a:solidFill>
                <a:latin typeface="Arial"/>
                <a:cs typeface="Arial"/>
              </a:rPr>
              <a:t>ki</a:t>
            </a:r>
            <a:r>
              <a:rPr sz="1900" spc="-260" dirty="0">
                <a:solidFill>
                  <a:srgbClr val="4A4A4A"/>
                </a:solidFill>
                <a:latin typeface="Arial"/>
                <a:cs typeface="Arial"/>
              </a:rPr>
              <a:t>v</a:t>
            </a:r>
            <a:r>
              <a:rPr sz="1900" spc="-245" dirty="0">
                <a:solidFill>
                  <a:srgbClr val="4A4A4A"/>
                </a:solidFill>
                <a:latin typeface="Arial"/>
                <a:cs typeface="Arial"/>
              </a:rPr>
              <a:t>álasztott</a:t>
            </a:r>
            <a:r>
              <a:rPr sz="1900" spc="-27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38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900" spc="-185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r>
              <a:rPr sz="1900" spc="-290" dirty="0">
                <a:solidFill>
                  <a:srgbClr val="4A4A4A"/>
                </a:solidFill>
                <a:latin typeface="Arial"/>
                <a:cs typeface="Arial"/>
              </a:rPr>
              <a:t>book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48071" y="2107692"/>
            <a:ext cx="4727448" cy="404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6268" y="6615683"/>
            <a:ext cx="3291840" cy="585470"/>
          </a:xfrm>
          <a:custGeom>
            <a:avLst/>
            <a:gdLst/>
            <a:ahLst/>
            <a:cxnLst/>
            <a:rect l="l" t="t" r="r" b="b"/>
            <a:pathLst>
              <a:path w="3291840" h="585470">
                <a:moveTo>
                  <a:pt x="0" y="585215"/>
                </a:moveTo>
                <a:lnTo>
                  <a:pt x="3291839" y="585215"/>
                </a:lnTo>
                <a:lnTo>
                  <a:pt x="3291839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04838" y="6633729"/>
            <a:ext cx="3181985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340" dirty="0">
                <a:solidFill>
                  <a:srgbClr val="4A4A4A"/>
                </a:solidFill>
                <a:latin typeface="Arial"/>
                <a:cs typeface="Arial"/>
              </a:rPr>
              <a:t>Kö</a:t>
            </a:r>
            <a:r>
              <a:rPr sz="1900" spc="-225" dirty="0">
                <a:solidFill>
                  <a:srgbClr val="4A4A4A"/>
                </a:solidFill>
                <a:latin typeface="Arial"/>
                <a:cs typeface="Arial"/>
              </a:rPr>
              <a:t>zeli</a:t>
            </a:r>
            <a:r>
              <a:rPr sz="1900" spc="-26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265" dirty="0">
                <a:solidFill>
                  <a:srgbClr val="4A4A4A"/>
                </a:solidFill>
                <a:latin typeface="Arial"/>
                <a:cs typeface="Arial"/>
              </a:rPr>
              <a:t>könyvtárak,</a:t>
            </a:r>
            <a:r>
              <a:rPr sz="1900" spc="-28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265" dirty="0">
                <a:solidFill>
                  <a:srgbClr val="4A4A4A"/>
                </a:solidFill>
                <a:latin typeface="Arial"/>
                <a:cs typeface="Arial"/>
              </a:rPr>
              <a:t>ahol</a:t>
            </a:r>
            <a:r>
              <a:rPr sz="1900" spc="-26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395" dirty="0">
                <a:solidFill>
                  <a:srgbClr val="4A4A4A"/>
                </a:solidFill>
                <a:latin typeface="Arial"/>
                <a:cs typeface="Arial"/>
              </a:rPr>
              <a:t>meg</a:t>
            </a:r>
            <a:r>
              <a:rPr sz="1900" spc="-2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310" dirty="0">
                <a:solidFill>
                  <a:srgbClr val="4A4A4A"/>
                </a:solidFill>
                <a:latin typeface="Arial"/>
                <a:cs typeface="Arial"/>
              </a:rPr>
              <a:t>van</a:t>
            </a:r>
            <a:r>
              <a:rPr sz="1900" spc="-25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385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900" spc="-24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900" spc="-340" dirty="0">
                <a:solidFill>
                  <a:srgbClr val="4A4A4A"/>
                </a:solidFill>
                <a:latin typeface="Arial"/>
                <a:cs typeface="Arial"/>
              </a:rPr>
              <a:t>p</a:t>
            </a:r>
            <a:r>
              <a:rPr sz="1900" spc="-335" dirty="0">
                <a:solidFill>
                  <a:srgbClr val="4A4A4A"/>
                </a:solidFill>
                <a:latin typeface="Arial"/>
                <a:cs typeface="Arial"/>
              </a:rPr>
              <a:t>é</a:t>
            </a:r>
            <a:r>
              <a:rPr sz="1900" spc="-265" dirty="0">
                <a:solidFill>
                  <a:srgbClr val="4A4A4A"/>
                </a:solidFill>
                <a:latin typeface="Arial"/>
                <a:cs typeface="Arial"/>
              </a:rPr>
              <a:t>ldány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01683" y="5676900"/>
            <a:ext cx="756285" cy="660400"/>
          </a:xfrm>
          <a:custGeom>
            <a:avLst/>
            <a:gdLst/>
            <a:ahLst/>
            <a:cxnLst/>
            <a:rect l="l" t="t" r="r" b="b"/>
            <a:pathLst>
              <a:path w="756284" h="660400">
                <a:moveTo>
                  <a:pt x="755904" y="329945"/>
                </a:moveTo>
                <a:lnTo>
                  <a:pt x="0" y="329945"/>
                </a:lnTo>
                <a:lnTo>
                  <a:pt x="377951" y="659891"/>
                </a:lnTo>
                <a:lnTo>
                  <a:pt x="755904" y="329945"/>
                </a:lnTo>
                <a:close/>
              </a:path>
              <a:path w="756284" h="660400">
                <a:moveTo>
                  <a:pt x="566927" y="0"/>
                </a:moveTo>
                <a:lnTo>
                  <a:pt x="188975" y="0"/>
                </a:lnTo>
                <a:lnTo>
                  <a:pt x="188975" y="329945"/>
                </a:lnTo>
                <a:lnTo>
                  <a:pt x="566927" y="329945"/>
                </a:lnTo>
                <a:lnTo>
                  <a:pt x="566927" y="0"/>
                </a:lnTo>
                <a:close/>
              </a:path>
            </a:pathLst>
          </a:custGeom>
          <a:solidFill>
            <a:srgbClr val="FF9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5549" y="4710741"/>
            <a:ext cx="1098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6611" y="1178052"/>
            <a:ext cx="840105" cy="620395"/>
          </a:xfrm>
          <a:custGeom>
            <a:avLst/>
            <a:gdLst/>
            <a:ahLst/>
            <a:cxnLst/>
            <a:rect l="l" t="t" r="r" b="b"/>
            <a:pathLst>
              <a:path w="840105" h="620394">
                <a:moveTo>
                  <a:pt x="0" y="310134"/>
                </a:moveTo>
                <a:lnTo>
                  <a:pt x="5494" y="259818"/>
                </a:lnTo>
                <a:lnTo>
                  <a:pt x="21403" y="212092"/>
                </a:lnTo>
                <a:lnTo>
                  <a:pt x="46860" y="167591"/>
                </a:lnTo>
                <a:lnTo>
                  <a:pt x="81003" y="126955"/>
                </a:lnTo>
                <a:lnTo>
                  <a:pt x="122967" y="90820"/>
                </a:lnTo>
                <a:lnTo>
                  <a:pt x="171888" y="59826"/>
                </a:lnTo>
                <a:lnTo>
                  <a:pt x="226903" y="34608"/>
                </a:lnTo>
                <a:lnTo>
                  <a:pt x="287145" y="15806"/>
                </a:lnTo>
                <a:lnTo>
                  <a:pt x="351753" y="4058"/>
                </a:lnTo>
                <a:lnTo>
                  <a:pt x="419862" y="0"/>
                </a:lnTo>
                <a:lnTo>
                  <a:pt x="454299" y="1027"/>
                </a:lnTo>
                <a:lnTo>
                  <a:pt x="520765" y="9010"/>
                </a:lnTo>
                <a:lnTo>
                  <a:pt x="583299" y="24366"/>
                </a:lnTo>
                <a:lnTo>
                  <a:pt x="641035" y="46455"/>
                </a:lnTo>
                <a:lnTo>
                  <a:pt x="693111" y="74641"/>
                </a:lnTo>
                <a:lnTo>
                  <a:pt x="738661" y="108285"/>
                </a:lnTo>
                <a:lnTo>
                  <a:pt x="776823" y="146750"/>
                </a:lnTo>
                <a:lnTo>
                  <a:pt x="806731" y="189398"/>
                </a:lnTo>
                <a:lnTo>
                  <a:pt x="827522" y="235591"/>
                </a:lnTo>
                <a:lnTo>
                  <a:pt x="838332" y="284692"/>
                </a:lnTo>
                <a:lnTo>
                  <a:pt x="839724" y="310134"/>
                </a:lnTo>
                <a:lnTo>
                  <a:pt x="838332" y="335575"/>
                </a:lnTo>
                <a:lnTo>
                  <a:pt x="827522" y="384676"/>
                </a:lnTo>
                <a:lnTo>
                  <a:pt x="806731" y="430869"/>
                </a:lnTo>
                <a:lnTo>
                  <a:pt x="776823" y="473517"/>
                </a:lnTo>
                <a:lnTo>
                  <a:pt x="738661" y="511982"/>
                </a:lnTo>
                <a:lnTo>
                  <a:pt x="693111" y="545626"/>
                </a:lnTo>
                <a:lnTo>
                  <a:pt x="641035" y="573812"/>
                </a:lnTo>
                <a:lnTo>
                  <a:pt x="583299" y="595901"/>
                </a:lnTo>
                <a:lnTo>
                  <a:pt x="520765" y="611257"/>
                </a:lnTo>
                <a:lnTo>
                  <a:pt x="454299" y="619240"/>
                </a:lnTo>
                <a:lnTo>
                  <a:pt x="419862" y="620267"/>
                </a:lnTo>
                <a:lnTo>
                  <a:pt x="385424" y="619240"/>
                </a:lnTo>
                <a:lnTo>
                  <a:pt x="318958" y="611257"/>
                </a:lnTo>
                <a:lnTo>
                  <a:pt x="256424" y="595901"/>
                </a:lnTo>
                <a:lnTo>
                  <a:pt x="198688" y="573812"/>
                </a:lnTo>
                <a:lnTo>
                  <a:pt x="146612" y="545626"/>
                </a:lnTo>
                <a:lnTo>
                  <a:pt x="101062" y="511982"/>
                </a:lnTo>
                <a:lnTo>
                  <a:pt x="62900" y="473517"/>
                </a:lnTo>
                <a:lnTo>
                  <a:pt x="32992" y="430869"/>
                </a:lnTo>
                <a:lnTo>
                  <a:pt x="12201" y="384676"/>
                </a:lnTo>
                <a:lnTo>
                  <a:pt x="1391" y="335575"/>
                </a:lnTo>
                <a:lnTo>
                  <a:pt x="0" y="310134"/>
                </a:lnTo>
                <a:close/>
              </a:path>
            </a:pathLst>
          </a:custGeom>
          <a:ln w="9144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5873" y="7202812"/>
            <a:ext cx="136525" cy="134620"/>
          </a:xfrm>
          <a:custGeom>
            <a:avLst/>
            <a:gdLst/>
            <a:ahLst/>
            <a:cxnLst/>
            <a:rect l="l" t="t" r="r" b="b"/>
            <a:pathLst>
              <a:path w="136525" h="134620">
                <a:moveTo>
                  <a:pt x="63977" y="0"/>
                </a:moveTo>
                <a:lnTo>
                  <a:pt x="18434" y="20670"/>
                </a:lnTo>
                <a:lnTo>
                  <a:pt x="0" y="67116"/>
                </a:lnTo>
                <a:lnTo>
                  <a:pt x="77" y="70775"/>
                </a:lnTo>
                <a:lnTo>
                  <a:pt x="21012" y="116542"/>
                </a:lnTo>
                <a:lnTo>
                  <a:pt x="68128" y="134357"/>
                </a:lnTo>
                <a:lnTo>
                  <a:pt x="72528" y="134238"/>
                </a:lnTo>
                <a:lnTo>
                  <a:pt x="118079" y="113579"/>
                </a:lnTo>
                <a:lnTo>
                  <a:pt x="118216" y="113405"/>
                </a:lnTo>
                <a:lnTo>
                  <a:pt x="61939" y="113405"/>
                </a:lnTo>
                <a:lnTo>
                  <a:pt x="56044" y="112171"/>
                </a:lnTo>
                <a:lnTo>
                  <a:pt x="50551" y="109569"/>
                </a:lnTo>
                <a:lnTo>
                  <a:pt x="45058" y="107105"/>
                </a:lnTo>
                <a:lnTo>
                  <a:pt x="40390" y="103817"/>
                </a:lnTo>
                <a:lnTo>
                  <a:pt x="36545" y="99709"/>
                </a:lnTo>
                <a:lnTo>
                  <a:pt x="32553" y="95601"/>
                </a:lnTo>
                <a:lnTo>
                  <a:pt x="29532" y="90671"/>
                </a:lnTo>
                <a:lnTo>
                  <a:pt x="25138" y="79441"/>
                </a:lnTo>
                <a:lnTo>
                  <a:pt x="24039" y="73415"/>
                </a:lnTo>
                <a:lnTo>
                  <a:pt x="24039" y="60406"/>
                </a:lnTo>
                <a:lnTo>
                  <a:pt x="36398" y="34385"/>
                </a:lnTo>
                <a:lnTo>
                  <a:pt x="40243" y="30139"/>
                </a:lnTo>
                <a:lnTo>
                  <a:pt x="44912" y="26989"/>
                </a:lnTo>
                <a:lnTo>
                  <a:pt x="55623" y="22060"/>
                </a:lnTo>
                <a:lnTo>
                  <a:pt x="61537" y="20964"/>
                </a:lnTo>
                <a:lnTo>
                  <a:pt x="118084" y="20964"/>
                </a:lnTo>
                <a:lnTo>
                  <a:pt x="113739" y="16078"/>
                </a:lnTo>
                <a:lnTo>
                  <a:pt x="104279" y="9548"/>
                </a:lnTo>
                <a:lnTo>
                  <a:pt x="90371" y="3139"/>
                </a:lnTo>
                <a:lnTo>
                  <a:pt x="78837" y="721"/>
                </a:lnTo>
                <a:lnTo>
                  <a:pt x="63977" y="0"/>
                </a:lnTo>
                <a:close/>
              </a:path>
              <a:path w="136525" h="134620">
                <a:moveTo>
                  <a:pt x="118084" y="20964"/>
                </a:moveTo>
                <a:lnTo>
                  <a:pt x="74591" y="20964"/>
                </a:lnTo>
                <a:lnTo>
                  <a:pt x="80487" y="22197"/>
                </a:lnTo>
                <a:lnTo>
                  <a:pt x="91472" y="27126"/>
                </a:lnTo>
                <a:lnTo>
                  <a:pt x="96141" y="30414"/>
                </a:lnTo>
                <a:lnTo>
                  <a:pt x="99986" y="34522"/>
                </a:lnTo>
                <a:lnTo>
                  <a:pt x="103977" y="38630"/>
                </a:lnTo>
                <a:lnTo>
                  <a:pt x="106998" y="43561"/>
                </a:lnTo>
                <a:lnTo>
                  <a:pt x="111392" y="54791"/>
                </a:lnTo>
                <a:lnTo>
                  <a:pt x="112363" y="60816"/>
                </a:lnTo>
                <a:lnTo>
                  <a:pt x="112363" y="73826"/>
                </a:lnTo>
                <a:lnTo>
                  <a:pt x="100132" y="99846"/>
                </a:lnTo>
                <a:lnTo>
                  <a:pt x="96287" y="104092"/>
                </a:lnTo>
                <a:lnTo>
                  <a:pt x="91619" y="107379"/>
                </a:lnTo>
                <a:lnTo>
                  <a:pt x="86254" y="109706"/>
                </a:lnTo>
                <a:lnTo>
                  <a:pt x="80761" y="112171"/>
                </a:lnTo>
                <a:lnTo>
                  <a:pt x="74866" y="113405"/>
                </a:lnTo>
                <a:lnTo>
                  <a:pt x="118216" y="113405"/>
                </a:lnTo>
                <a:lnTo>
                  <a:pt x="125707" y="103917"/>
                </a:lnTo>
                <a:lnTo>
                  <a:pt x="131791" y="92122"/>
                </a:lnTo>
                <a:lnTo>
                  <a:pt x="135236" y="80000"/>
                </a:lnTo>
                <a:lnTo>
                  <a:pt x="136384" y="67116"/>
                </a:lnTo>
                <a:lnTo>
                  <a:pt x="136234" y="62071"/>
                </a:lnTo>
                <a:lnTo>
                  <a:pt x="134332" y="50385"/>
                </a:lnTo>
                <a:lnTo>
                  <a:pt x="129627" y="36882"/>
                </a:lnTo>
                <a:lnTo>
                  <a:pt x="123459" y="27008"/>
                </a:lnTo>
                <a:lnTo>
                  <a:pt x="118084" y="20964"/>
                </a:lnTo>
                <a:close/>
              </a:path>
            </a:pathLst>
          </a:custGeom>
          <a:solidFill>
            <a:srgbClr val="29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91871" y="7202692"/>
            <a:ext cx="119380" cy="134620"/>
          </a:xfrm>
          <a:custGeom>
            <a:avLst/>
            <a:gdLst/>
            <a:ahLst/>
            <a:cxnLst/>
            <a:rect l="l" t="t" r="r" b="b"/>
            <a:pathLst>
              <a:path w="119379" h="134620">
                <a:moveTo>
                  <a:pt x="73218" y="0"/>
                </a:moveTo>
                <a:lnTo>
                  <a:pt x="27880" y="12086"/>
                </a:lnTo>
                <a:lnTo>
                  <a:pt x="4500" y="42211"/>
                </a:lnTo>
                <a:lnTo>
                  <a:pt x="0" y="67236"/>
                </a:lnTo>
                <a:lnTo>
                  <a:pt x="41" y="70191"/>
                </a:lnTo>
                <a:lnTo>
                  <a:pt x="19849" y="116054"/>
                </a:lnTo>
                <a:lnTo>
                  <a:pt x="66352" y="134478"/>
                </a:lnTo>
                <a:lnTo>
                  <a:pt x="72394" y="134478"/>
                </a:lnTo>
                <a:lnTo>
                  <a:pt x="96837" y="128315"/>
                </a:lnTo>
                <a:lnTo>
                  <a:pt x="101084" y="126260"/>
                </a:lnTo>
                <a:lnTo>
                  <a:pt x="105076" y="123795"/>
                </a:lnTo>
                <a:lnTo>
                  <a:pt x="108646" y="120919"/>
                </a:lnTo>
                <a:lnTo>
                  <a:pt x="112363" y="118043"/>
                </a:lnTo>
                <a:lnTo>
                  <a:pt x="115933" y="114893"/>
                </a:lnTo>
                <a:lnTo>
                  <a:pt x="117251" y="113525"/>
                </a:lnTo>
                <a:lnTo>
                  <a:pt x="60859" y="113525"/>
                </a:lnTo>
                <a:lnTo>
                  <a:pt x="55073" y="112291"/>
                </a:lnTo>
                <a:lnTo>
                  <a:pt x="49855" y="109826"/>
                </a:lnTo>
                <a:lnTo>
                  <a:pt x="44509" y="107499"/>
                </a:lnTo>
                <a:lnTo>
                  <a:pt x="39968" y="104074"/>
                </a:lnTo>
                <a:lnTo>
                  <a:pt x="24039" y="73535"/>
                </a:lnTo>
                <a:lnTo>
                  <a:pt x="24039" y="60526"/>
                </a:lnTo>
                <a:lnTo>
                  <a:pt x="36270" y="34505"/>
                </a:lnTo>
                <a:lnTo>
                  <a:pt x="39968" y="30259"/>
                </a:lnTo>
                <a:lnTo>
                  <a:pt x="44509" y="27109"/>
                </a:lnTo>
                <a:lnTo>
                  <a:pt x="49855" y="24646"/>
                </a:lnTo>
                <a:lnTo>
                  <a:pt x="55073" y="22180"/>
                </a:lnTo>
                <a:lnTo>
                  <a:pt x="60859" y="21084"/>
                </a:lnTo>
                <a:lnTo>
                  <a:pt x="117548" y="21084"/>
                </a:lnTo>
                <a:lnTo>
                  <a:pt x="118258" y="20263"/>
                </a:lnTo>
                <a:lnTo>
                  <a:pt x="115237" y="17250"/>
                </a:lnTo>
                <a:lnTo>
                  <a:pt x="111942" y="14511"/>
                </a:lnTo>
                <a:lnTo>
                  <a:pt x="108371" y="12045"/>
                </a:lnTo>
                <a:lnTo>
                  <a:pt x="104948" y="9580"/>
                </a:lnTo>
                <a:lnTo>
                  <a:pt x="83508" y="1501"/>
                </a:lnTo>
                <a:lnTo>
                  <a:pt x="78564" y="405"/>
                </a:lnTo>
                <a:lnTo>
                  <a:pt x="73218" y="0"/>
                </a:lnTo>
                <a:close/>
              </a:path>
              <a:path w="119379" h="134620">
                <a:moveTo>
                  <a:pt x="104526" y="96543"/>
                </a:moveTo>
                <a:lnTo>
                  <a:pt x="87499" y="108868"/>
                </a:lnTo>
                <a:lnTo>
                  <a:pt x="84606" y="110375"/>
                </a:lnTo>
                <a:lnTo>
                  <a:pt x="81457" y="111470"/>
                </a:lnTo>
                <a:lnTo>
                  <a:pt x="78015" y="112291"/>
                </a:lnTo>
                <a:lnTo>
                  <a:pt x="74719" y="113114"/>
                </a:lnTo>
                <a:lnTo>
                  <a:pt x="71021" y="113525"/>
                </a:lnTo>
                <a:lnTo>
                  <a:pt x="117251" y="113525"/>
                </a:lnTo>
                <a:lnTo>
                  <a:pt x="119229" y="111470"/>
                </a:lnTo>
                <a:lnTo>
                  <a:pt x="104526" y="96543"/>
                </a:lnTo>
                <a:close/>
              </a:path>
              <a:path w="119379" h="134620">
                <a:moveTo>
                  <a:pt x="117548" y="21084"/>
                </a:moveTo>
                <a:lnTo>
                  <a:pt x="74445" y="21084"/>
                </a:lnTo>
                <a:lnTo>
                  <a:pt x="81182" y="22454"/>
                </a:lnTo>
                <a:lnTo>
                  <a:pt x="86950" y="25467"/>
                </a:lnTo>
                <a:lnTo>
                  <a:pt x="92845" y="28480"/>
                </a:lnTo>
                <a:lnTo>
                  <a:pt x="98338" y="32314"/>
                </a:lnTo>
                <a:lnTo>
                  <a:pt x="103574" y="37245"/>
                </a:lnTo>
                <a:lnTo>
                  <a:pt x="117548" y="21084"/>
                </a:lnTo>
                <a:close/>
              </a:path>
            </a:pathLst>
          </a:custGeom>
          <a:solidFill>
            <a:srgbClr val="29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7303" y="7324445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00" y="0"/>
                </a:lnTo>
              </a:path>
            </a:pathLst>
          </a:custGeom>
          <a:ln w="21556">
            <a:solidFill>
              <a:srgbClr val="29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38774" y="720526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38"/>
                </a:lnTo>
              </a:path>
            </a:pathLst>
          </a:custGeom>
          <a:ln w="24211">
            <a:solidFill>
              <a:srgbClr val="29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8226" y="7202692"/>
            <a:ext cx="119380" cy="134620"/>
          </a:xfrm>
          <a:custGeom>
            <a:avLst/>
            <a:gdLst/>
            <a:ahLst/>
            <a:cxnLst/>
            <a:rect l="l" t="t" r="r" b="b"/>
            <a:pathLst>
              <a:path w="119379" h="134620">
                <a:moveTo>
                  <a:pt x="73200" y="0"/>
                </a:moveTo>
                <a:lnTo>
                  <a:pt x="27878" y="12078"/>
                </a:lnTo>
                <a:lnTo>
                  <a:pt x="4500" y="42211"/>
                </a:lnTo>
                <a:lnTo>
                  <a:pt x="0" y="67236"/>
                </a:lnTo>
                <a:lnTo>
                  <a:pt x="39" y="70120"/>
                </a:lnTo>
                <a:lnTo>
                  <a:pt x="19897" y="115976"/>
                </a:lnTo>
                <a:lnTo>
                  <a:pt x="66334" y="134478"/>
                </a:lnTo>
                <a:lnTo>
                  <a:pt x="72376" y="134478"/>
                </a:lnTo>
                <a:lnTo>
                  <a:pt x="112491" y="118043"/>
                </a:lnTo>
                <a:lnTo>
                  <a:pt x="117232" y="113525"/>
                </a:lnTo>
                <a:lnTo>
                  <a:pt x="60841" y="113525"/>
                </a:lnTo>
                <a:lnTo>
                  <a:pt x="55073" y="112291"/>
                </a:lnTo>
                <a:lnTo>
                  <a:pt x="49855" y="109826"/>
                </a:lnTo>
                <a:lnTo>
                  <a:pt x="44637" y="107499"/>
                </a:lnTo>
                <a:lnTo>
                  <a:pt x="39968" y="104074"/>
                </a:lnTo>
                <a:lnTo>
                  <a:pt x="32407" y="95722"/>
                </a:lnTo>
                <a:lnTo>
                  <a:pt x="29532" y="90791"/>
                </a:lnTo>
                <a:lnTo>
                  <a:pt x="25138" y="79561"/>
                </a:lnTo>
                <a:lnTo>
                  <a:pt x="24039" y="73535"/>
                </a:lnTo>
                <a:lnTo>
                  <a:pt x="24039" y="60526"/>
                </a:lnTo>
                <a:lnTo>
                  <a:pt x="36252" y="34505"/>
                </a:lnTo>
                <a:lnTo>
                  <a:pt x="39968" y="30259"/>
                </a:lnTo>
                <a:lnTo>
                  <a:pt x="44637" y="27109"/>
                </a:lnTo>
                <a:lnTo>
                  <a:pt x="55073" y="22180"/>
                </a:lnTo>
                <a:lnTo>
                  <a:pt x="60841" y="21084"/>
                </a:lnTo>
                <a:lnTo>
                  <a:pt x="117669" y="21084"/>
                </a:lnTo>
                <a:lnTo>
                  <a:pt x="118387" y="20263"/>
                </a:lnTo>
                <a:lnTo>
                  <a:pt x="83636" y="1501"/>
                </a:lnTo>
                <a:lnTo>
                  <a:pt x="78692" y="405"/>
                </a:lnTo>
                <a:lnTo>
                  <a:pt x="73200" y="0"/>
                </a:lnTo>
                <a:close/>
              </a:path>
              <a:path w="119379" h="134620">
                <a:moveTo>
                  <a:pt x="104526" y="96543"/>
                </a:moveTo>
                <a:lnTo>
                  <a:pt x="87627" y="108868"/>
                </a:lnTo>
                <a:lnTo>
                  <a:pt x="84606" y="110375"/>
                </a:lnTo>
                <a:lnTo>
                  <a:pt x="81439" y="111470"/>
                </a:lnTo>
                <a:lnTo>
                  <a:pt x="74719" y="113114"/>
                </a:lnTo>
                <a:lnTo>
                  <a:pt x="71002" y="113525"/>
                </a:lnTo>
                <a:lnTo>
                  <a:pt x="117232" y="113525"/>
                </a:lnTo>
                <a:lnTo>
                  <a:pt x="119210" y="111470"/>
                </a:lnTo>
                <a:lnTo>
                  <a:pt x="104526" y="96543"/>
                </a:lnTo>
                <a:close/>
              </a:path>
              <a:path w="119379" h="134620">
                <a:moveTo>
                  <a:pt x="117669" y="21084"/>
                </a:moveTo>
                <a:lnTo>
                  <a:pt x="74573" y="21084"/>
                </a:lnTo>
                <a:lnTo>
                  <a:pt x="81164" y="22454"/>
                </a:lnTo>
                <a:lnTo>
                  <a:pt x="87078" y="25467"/>
                </a:lnTo>
                <a:lnTo>
                  <a:pt x="92845" y="28480"/>
                </a:lnTo>
                <a:lnTo>
                  <a:pt x="98466" y="32314"/>
                </a:lnTo>
                <a:lnTo>
                  <a:pt x="103556" y="37245"/>
                </a:lnTo>
                <a:lnTo>
                  <a:pt x="117669" y="21084"/>
                </a:lnTo>
                <a:close/>
              </a:path>
            </a:pathLst>
          </a:custGeom>
          <a:solidFill>
            <a:srgbClr val="29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46485" y="7117588"/>
            <a:ext cx="215265" cy="208279"/>
          </a:xfrm>
          <a:custGeom>
            <a:avLst/>
            <a:gdLst/>
            <a:ahLst/>
            <a:cxnLst/>
            <a:rect l="l" t="t" r="r" b="b"/>
            <a:pathLst>
              <a:path w="215265" h="208279">
                <a:moveTo>
                  <a:pt x="101780" y="0"/>
                </a:moveTo>
                <a:lnTo>
                  <a:pt x="59796" y="13255"/>
                </a:lnTo>
                <a:lnTo>
                  <a:pt x="28068" y="36830"/>
                </a:lnTo>
                <a:lnTo>
                  <a:pt x="3715" y="79709"/>
                </a:lnTo>
                <a:lnTo>
                  <a:pt x="0" y="104275"/>
                </a:lnTo>
                <a:lnTo>
                  <a:pt x="407" y="116994"/>
                </a:lnTo>
                <a:lnTo>
                  <a:pt x="14380" y="158663"/>
                </a:lnTo>
                <a:lnTo>
                  <a:pt x="39264" y="189351"/>
                </a:lnTo>
                <a:lnTo>
                  <a:pt x="72188" y="208114"/>
                </a:lnTo>
                <a:lnTo>
                  <a:pt x="81836" y="207804"/>
                </a:lnTo>
                <a:lnTo>
                  <a:pt x="82248" y="204654"/>
                </a:lnTo>
                <a:lnTo>
                  <a:pt x="83072" y="201505"/>
                </a:lnTo>
                <a:lnTo>
                  <a:pt x="50287" y="180716"/>
                </a:lnTo>
                <a:lnTo>
                  <a:pt x="29335" y="146938"/>
                </a:lnTo>
                <a:lnTo>
                  <a:pt x="24567" y="119547"/>
                </a:lnTo>
                <a:lnTo>
                  <a:pt x="25316" y="106051"/>
                </a:lnTo>
                <a:lnTo>
                  <a:pt x="38484" y="69644"/>
                </a:lnTo>
                <a:lnTo>
                  <a:pt x="76807" y="37224"/>
                </a:lnTo>
                <a:lnTo>
                  <a:pt x="103570" y="31722"/>
                </a:lnTo>
                <a:lnTo>
                  <a:pt x="183754" y="31722"/>
                </a:lnTo>
                <a:lnTo>
                  <a:pt x="174387" y="23316"/>
                </a:lnTo>
                <a:lnTo>
                  <a:pt x="140685" y="5161"/>
                </a:lnTo>
                <a:lnTo>
                  <a:pt x="115127" y="135"/>
                </a:lnTo>
                <a:lnTo>
                  <a:pt x="101780" y="0"/>
                </a:lnTo>
                <a:close/>
              </a:path>
              <a:path w="215265" h="208279">
                <a:moveTo>
                  <a:pt x="183754" y="31722"/>
                </a:moveTo>
                <a:lnTo>
                  <a:pt x="103570" y="31722"/>
                </a:lnTo>
                <a:lnTo>
                  <a:pt x="117264" y="32230"/>
                </a:lnTo>
                <a:lnTo>
                  <a:pt x="130223" y="34578"/>
                </a:lnTo>
                <a:lnTo>
                  <a:pt x="172446" y="59957"/>
                </a:lnTo>
                <a:lnTo>
                  <a:pt x="186208" y="80554"/>
                </a:lnTo>
                <a:lnTo>
                  <a:pt x="198070" y="91060"/>
                </a:lnTo>
                <a:lnTo>
                  <a:pt x="207428" y="98609"/>
                </a:lnTo>
                <a:lnTo>
                  <a:pt x="214652" y="99888"/>
                </a:lnTo>
                <a:lnTo>
                  <a:pt x="214231" y="94684"/>
                </a:lnTo>
                <a:lnTo>
                  <a:pt x="199661" y="52183"/>
                </a:lnTo>
                <a:lnTo>
                  <a:pt x="183908" y="31861"/>
                </a:lnTo>
                <a:lnTo>
                  <a:pt x="183754" y="31722"/>
                </a:lnTo>
                <a:close/>
              </a:path>
            </a:pathLst>
          </a:custGeom>
          <a:solidFill>
            <a:srgbClr val="305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1913" y="7184973"/>
            <a:ext cx="166370" cy="166370"/>
          </a:xfrm>
          <a:custGeom>
            <a:avLst/>
            <a:gdLst/>
            <a:ahLst/>
            <a:cxnLst/>
            <a:rect l="l" t="t" r="r" b="b"/>
            <a:pathLst>
              <a:path w="166370" h="166370">
                <a:moveTo>
                  <a:pt x="139338" y="21949"/>
                </a:moveTo>
                <a:lnTo>
                  <a:pt x="86866" y="21949"/>
                </a:lnTo>
                <a:lnTo>
                  <a:pt x="101394" y="26710"/>
                </a:lnTo>
                <a:lnTo>
                  <a:pt x="114006" y="33101"/>
                </a:lnTo>
                <a:lnTo>
                  <a:pt x="144622" y="70820"/>
                </a:lnTo>
                <a:lnTo>
                  <a:pt x="147569" y="94087"/>
                </a:lnTo>
                <a:lnTo>
                  <a:pt x="145836" y="106100"/>
                </a:lnTo>
                <a:lnTo>
                  <a:pt x="125100" y="141681"/>
                </a:lnTo>
                <a:lnTo>
                  <a:pt x="103814" y="155314"/>
                </a:lnTo>
                <a:lnTo>
                  <a:pt x="94885" y="160687"/>
                </a:lnTo>
                <a:lnTo>
                  <a:pt x="93787" y="163426"/>
                </a:lnTo>
                <a:lnTo>
                  <a:pt x="92412" y="166026"/>
                </a:lnTo>
                <a:lnTo>
                  <a:pt x="105603" y="163515"/>
                </a:lnTo>
                <a:lnTo>
                  <a:pt x="140137" y="144310"/>
                </a:lnTo>
                <a:lnTo>
                  <a:pt x="162239" y="110480"/>
                </a:lnTo>
                <a:lnTo>
                  <a:pt x="165934" y="83465"/>
                </a:lnTo>
                <a:lnTo>
                  <a:pt x="164936" y="70600"/>
                </a:lnTo>
                <a:lnTo>
                  <a:pt x="162180" y="58356"/>
                </a:lnTo>
                <a:lnTo>
                  <a:pt x="157772" y="46877"/>
                </a:lnTo>
                <a:lnTo>
                  <a:pt x="151819" y="36308"/>
                </a:lnTo>
                <a:lnTo>
                  <a:pt x="144424" y="26793"/>
                </a:lnTo>
                <a:lnTo>
                  <a:pt x="139338" y="21949"/>
                </a:lnTo>
                <a:close/>
              </a:path>
              <a:path w="166370" h="166370">
                <a:moveTo>
                  <a:pt x="79835" y="0"/>
                </a:moveTo>
                <a:lnTo>
                  <a:pt x="33628" y="16311"/>
                </a:lnTo>
                <a:lnTo>
                  <a:pt x="4226" y="56396"/>
                </a:lnTo>
                <a:lnTo>
                  <a:pt x="0" y="83542"/>
                </a:lnTo>
                <a:lnTo>
                  <a:pt x="741" y="95589"/>
                </a:lnTo>
                <a:lnTo>
                  <a:pt x="3167" y="106821"/>
                </a:lnTo>
                <a:lnTo>
                  <a:pt x="8219" y="111111"/>
                </a:lnTo>
                <a:lnTo>
                  <a:pt x="10967" y="108099"/>
                </a:lnTo>
                <a:lnTo>
                  <a:pt x="13988" y="105496"/>
                </a:lnTo>
                <a:lnTo>
                  <a:pt x="12669" y="93177"/>
                </a:lnTo>
                <a:lnTo>
                  <a:pt x="13599" y="80555"/>
                </a:lnTo>
                <a:lnTo>
                  <a:pt x="18453" y="66581"/>
                </a:lnTo>
                <a:lnTo>
                  <a:pt x="42190" y="35445"/>
                </a:lnTo>
                <a:lnTo>
                  <a:pt x="86866" y="21949"/>
                </a:lnTo>
                <a:lnTo>
                  <a:pt x="139338" y="21949"/>
                </a:lnTo>
                <a:lnTo>
                  <a:pt x="135694" y="18478"/>
                </a:lnTo>
                <a:lnTo>
                  <a:pt x="125734" y="11506"/>
                </a:lnTo>
                <a:lnTo>
                  <a:pt x="114650" y="6023"/>
                </a:lnTo>
                <a:lnTo>
                  <a:pt x="105459" y="2918"/>
                </a:lnTo>
                <a:lnTo>
                  <a:pt x="92595" y="446"/>
                </a:lnTo>
                <a:lnTo>
                  <a:pt x="79835" y="0"/>
                </a:lnTo>
                <a:close/>
              </a:path>
            </a:pathLst>
          </a:custGeom>
          <a:solidFill>
            <a:srgbClr val="448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22193" y="7264925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>
                <a:moveTo>
                  <a:pt x="56134" y="0"/>
                </a:moveTo>
                <a:lnTo>
                  <a:pt x="13861" y="19599"/>
                </a:lnTo>
                <a:lnTo>
                  <a:pt x="0" y="56447"/>
                </a:lnTo>
                <a:lnTo>
                  <a:pt x="121" y="68118"/>
                </a:lnTo>
                <a:lnTo>
                  <a:pt x="21279" y="106195"/>
                </a:lnTo>
                <a:lnTo>
                  <a:pt x="57320" y="118154"/>
                </a:lnTo>
                <a:lnTo>
                  <a:pt x="69038" y="117409"/>
                </a:lnTo>
                <a:lnTo>
                  <a:pt x="80153" y="114463"/>
                </a:lnTo>
                <a:lnTo>
                  <a:pt x="87990" y="110601"/>
                </a:lnTo>
                <a:lnTo>
                  <a:pt x="53720" y="110601"/>
                </a:lnTo>
                <a:lnTo>
                  <a:pt x="42034" y="108652"/>
                </a:lnTo>
                <a:lnTo>
                  <a:pt x="11410" y="74340"/>
                </a:lnTo>
                <a:lnTo>
                  <a:pt x="10643" y="62495"/>
                </a:lnTo>
                <a:lnTo>
                  <a:pt x="12936" y="50593"/>
                </a:lnTo>
                <a:lnTo>
                  <a:pt x="47683" y="18732"/>
                </a:lnTo>
                <a:lnTo>
                  <a:pt x="59390" y="17595"/>
                </a:lnTo>
                <a:lnTo>
                  <a:pt x="100385" y="17595"/>
                </a:lnTo>
                <a:lnTo>
                  <a:pt x="99211" y="16235"/>
                </a:lnTo>
                <a:lnTo>
                  <a:pt x="90870" y="9660"/>
                </a:lnTo>
                <a:lnTo>
                  <a:pt x="79740" y="3966"/>
                </a:lnTo>
                <a:lnTo>
                  <a:pt x="68038" y="772"/>
                </a:lnTo>
                <a:lnTo>
                  <a:pt x="56134" y="0"/>
                </a:lnTo>
                <a:close/>
              </a:path>
              <a:path w="118109" h="118745">
                <a:moveTo>
                  <a:pt x="100385" y="17595"/>
                </a:moveTo>
                <a:lnTo>
                  <a:pt x="59390" y="17595"/>
                </a:lnTo>
                <a:lnTo>
                  <a:pt x="71057" y="19532"/>
                </a:lnTo>
                <a:lnTo>
                  <a:pt x="82077" y="24679"/>
                </a:lnTo>
                <a:lnTo>
                  <a:pt x="91418" y="32724"/>
                </a:lnTo>
                <a:lnTo>
                  <a:pt x="98018" y="42630"/>
                </a:lnTo>
                <a:lnTo>
                  <a:pt x="101769" y="53797"/>
                </a:lnTo>
                <a:lnTo>
                  <a:pt x="102565" y="65625"/>
                </a:lnTo>
                <a:lnTo>
                  <a:pt x="100300" y="77511"/>
                </a:lnTo>
                <a:lnTo>
                  <a:pt x="65427" y="109480"/>
                </a:lnTo>
                <a:lnTo>
                  <a:pt x="53720" y="110601"/>
                </a:lnTo>
                <a:lnTo>
                  <a:pt x="87990" y="110601"/>
                </a:lnTo>
                <a:lnTo>
                  <a:pt x="116589" y="70290"/>
                </a:lnTo>
                <a:lnTo>
                  <a:pt x="117629" y="58387"/>
                </a:lnTo>
                <a:lnTo>
                  <a:pt x="116327" y="46700"/>
                </a:lnTo>
                <a:lnTo>
                  <a:pt x="112767" y="35558"/>
                </a:lnTo>
                <a:lnTo>
                  <a:pt x="107034" y="25293"/>
                </a:lnTo>
                <a:lnTo>
                  <a:pt x="100385" y="17595"/>
                </a:lnTo>
                <a:close/>
              </a:path>
            </a:pathLst>
          </a:custGeom>
          <a:solidFill>
            <a:srgbClr val="ED6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48860" y="720419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9724" y="0"/>
                </a:moveTo>
                <a:lnTo>
                  <a:pt x="7252" y="0"/>
                </a:lnTo>
                <a:lnTo>
                  <a:pt x="6154" y="273"/>
                </a:lnTo>
                <a:lnTo>
                  <a:pt x="5202" y="684"/>
                </a:lnTo>
                <a:lnTo>
                  <a:pt x="4103" y="1094"/>
                </a:lnTo>
                <a:lnTo>
                  <a:pt x="3133" y="1779"/>
                </a:lnTo>
                <a:lnTo>
                  <a:pt x="2455" y="2602"/>
                </a:lnTo>
                <a:lnTo>
                  <a:pt x="1631" y="3286"/>
                </a:lnTo>
                <a:lnTo>
                  <a:pt x="1082" y="4244"/>
                </a:lnTo>
                <a:lnTo>
                  <a:pt x="661" y="5202"/>
                </a:lnTo>
                <a:lnTo>
                  <a:pt x="112" y="6299"/>
                </a:lnTo>
                <a:lnTo>
                  <a:pt x="0" y="7257"/>
                </a:lnTo>
                <a:lnTo>
                  <a:pt x="0" y="9859"/>
                </a:lnTo>
                <a:lnTo>
                  <a:pt x="112" y="10817"/>
                </a:lnTo>
                <a:lnTo>
                  <a:pt x="661" y="11914"/>
                </a:lnTo>
                <a:lnTo>
                  <a:pt x="1082" y="12872"/>
                </a:lnTo>
                <a:lnTo>
                  <a:pt x="1631" y="13830"/>
                </a:lnTo>
                <a:lnTo>
                  <a:pt x="2455" y="14516"/>
                </a:lnTo>
                <a:lnTo>
                  <a:pt x="3133" y="15337"/>
                </a:lnTo>
                <a:lnTo>
                  <a:pt x="4103" y="15885"/>
                </a:lnTo>
                <a:lnTo>
                  <a:pt x="5055" y="16295"/>
                </a:lnTo>
                <a:lnTo>
                  <a:pt x="6154" y="16843"/>
                </a:lnTo>
                <a:lnTo>
                  <a:pt x="7252" y="16980"/>
                </a:lnTo>
                <a:lnTo>
                  <a:pt x="9596" y="16980"/>
                </a:lnTo>
                <a:lnTo>
                  <a:pt x="10823" y="16843"/>
                </a:lnTo>
                <a:lnTo>
                  <a:pt x="11793" y="16295"/>
                </a:lnTo>
                <a:lnTo>
                  <a:pt x="12525" y="16022"/>
                </a:lnTo>
                <a:lnTo>
                  <a:pt x="7399" y="16022"/>
                </a:lnTo>
                <a:lnTo>
                  <a:pt x="6428" y="15885"/>
                </a:lnTo>
                <a:lnTo>
                  <a:pt x="936" y="9585"/>
                </a:lnTo>
                <a:lnTo>
                  <a:pt x="936" y="7531"/>
                </a:lnTo>
                <a:lnTo>
                  <a:pt x="7399" y="958"/>
                </a:lnTo>
                <a:lnTo>
                  <a:pt x="12525" y="958"/>
                </a:lnTo>
                <a:lnTo>
                  <a:pt x="11793" y="684"/>
                </a:lnTo>
                <a:lnTo>
                  <a:pt x="10823" y="273"/>
                </a:lnTo>
                <a:lnTo>
                  <a:pt x="9724" y="0"/>
                </a:lnTo>
                <a:close/>
              </a:path>
              <a:path w="17145" h="17145">
                <a:moveTo>
                  <a:pt x="12525" y="958"/>
                </a:moveTo>
                <a:lnTo>
                  <a:pt x="9596" y="958"/>
                </a:lnTo>
                <a:lnTo>
                  <a:pt x="10548" y="1094"/>
                </a:lnTo>
                <a:lnTo>
                  <a:pt x="12470" y="1916"/>
                </a:lnTo>
                <a:lnTo>
                  <a:pt x="13166" y="2465"/>
                </a:lnTo>
                <a:lnTo>
                  <a:pt x="13844" y="3149"/>
                </a:lnTo>
                <a:lnTo>
                  <a:pt x="14539" y="3833"/>
                </a:lnTo>
                <a:lnTo>
                  <a:pt x="15089" y="4655"/>
                </a:lnTo>
                <a:lnTo>
                  <a:pt x="15491" y="5615"/>
                </a:lnTo>
                <a:lnTo>
                  <a:pt x="15766" y="6436"/>
                </a:lnTo>
                <a:lnTo>
                  <a:pt x="16041" y="7394"/>
                </a:lnTo>
                <a:lnTo>
                  <a:pt x="16041" y="9585"/>
                </a:lnTo>
                <a:lnTo>
                  <a:pt x="15491" y="11503"/>
                </a:lnTo>
                <a:lnTo>
                  <a:pt x="15089" y="12324"/>
                </a:lnTo>
                <a:lnTo>
                  <a:pt x="14539" y="13146"/>
                </a:lnTo>
                <a:lnTo>
                  <a:pt x="13844" y="13830"/>
                </a:lnTo>
                <a:lnTo>
                  <a:pt x="13166" y="14516"/>
                </a:lnTo>
                <a:lnTo>
                  <a:pt x="12342" y="15064"/>
                </a:lnTo>
                <a:lnTo>
                  <a:pt x="11518" y="15474"/>
                </a:lnTo>
                <a:lnTo>
                  <a:pt x="10548" y="15885"/>
                </a:lnTo>
                <a:lnTo>
                  <a:pt x="9596" y="16022"/>
                </a:lnTo>
                <a:lnTo>
                  <a:pt x="12525" y="16022"/>
                </a:lnTo>
                <a:lnTo>
                  <a:pt x="16315" y="11777"/>
                </a:lnTo>
                <a:lnTo>
                  <a:pt x="16736" y="10817"/>
                </a:lnTo>
                <a:lnTo>
                  <a:pt x="17011" y="9722"/>
                </a:lnTo>
                <a:lnTo>
                  <a:pt x="17011" y="7257"/>
                </a:lnTo>
                <a:lnTo>
                  <a:pt x="16736" y="6162"/>
                </a:lnTo>
                <a:lnTo>
                  <a:pt x="16315" y="5202"/>
                </a:lnTo>
                <a:lnTo>
                  <a:pt x="15912" y="4107"/>
                </a:lnTo>
                <a:lnTo>
                  <a:pt x="15363" y="3286"/>
                </a:lnTo>
                <a:lnTo>
                  <a:pt x="14539" y="2465"/>
                </a:lnTo>
                <a:lnTo>
                  <a:pt x="13844" y="1779"/>
                </a:lnTo>
                <a:lnTo>
                  <a:pt x="12891" y="1094"/>
                </a:lnTo>
                <a:lnTo>
                  <a:pt x="12525" y="958"/>
                </a:lnTo>
                <a:close/>
              </a:path>
              <a:path w="17145" h="17145">
                <a:moveTo>
                  <a:pt x="10273" y="3697"/>
                </a:moveTo>
                <a:lnTo>
                  <a:pt x="4927" y="3697"/>
                </a:lnTo>
                <a:lnTo>
                  <a:pt x="4927" y="12735"/>
                </a:lnTo>
                <a:lnTo>
                  <a:pt x="6978" y="12735"/>
                </a:lnTo>
                <a:lnTo>
                  <a:pt x="6978" y="9859"/>
                </a:lnTo>
                <a:lnTo>
                  <a:pt x="10752" y="9859"/>
                </a:lnTo>
                <a:lnTo>
                  <a:pt x="10548" y="9585"/>
                </a:lnTo>
                <a:lnTo>
                  <a:pt x="11244" y="9312"/>
                </a:lnTo>
                <a:lnTo>
                  <a:pt x="11646" y="9038"/>
                </a:lnTo>
                <a:lnTo>
                  <a:pt x="12068" y="8490"/>
                </a:lnTo>
                <a:lnTo>
                  <a:pt x="12251" y="8215"/>
                </a:lnTo>
                <a:lnTo>
                  <a:pt x="6978" y="8215"/>
                </a:lnTo>
                <a:lnTo>
                  <a:pt x="6978" y="5478"/>
                </a:lnTo>
                <a:lnTo>
                  <a:pt x="12452" y="5478"/>
                </a:lnTo>
                <a:lnTo>
                  <a:pt x="12342" y="5202"/>
                </a:lnTo>
                <a:lnTo>
                  <a:pt x="11793" y="4792"/>
                </a:lnTo>
                <a:lnTo>
                  <a:pt x="11097" y="4107"/>
                </a:lnTo>
                <a:lnTo>
                  <a:pt x="10273" y="3697"/>
                </a:lnTo>
                <a:close/>
              </a:path>
              <a:path w="17145" h="17145">
                <a:moveTo>
                  <a:pt x="10752" y="9859"/>
                </a:moveTo>
                <a:lnTo>
                  <a:pt x="8497" y="9859"/>
                </a:lnTo>
                <a:lnTo>
                  <a:pt x="10548" y="12735"/>
                </a:lnTo>
                <a:lnTo>
                  <a:pt x="12891" y="12735"/>
                </a:lnTo>
                <a:lnTo>
                  <a:pt x="10752" y="9859"/>
                </a:lnTo>
                <a:close/>
              </a:path>
              <a:path w="17145" h="17145">
                <a:moveTo>
                  <a:pt x="12452" y="5478"/>
                </a:moveTo>
                <a:lnTo>
                  <a:pt x="9449" y="5478"/>
                </a:lnTo>
                <a:lnTo>
                  <a:pt x="9870" y="5615"/>
                </a:lnTo>
                <a:lnTo>
                  <a:pt x="10145" y="5888"/>
                </a:lnTo>
                <a:lnTo>
                  <a:pt x="10420" y="6025"/>
                </a:lnTo>
                <a:lnTo>
                  <a:pt x="10548" y="6436"/>
                </a:lnTo>
                <a:lnTo>
                  <a:pt x="10548" y="7257"/>
                </a:lnTo>
                <a:lnTo>
                  <a:pt x="10420" y="7531"/>
                </a:lnTo>
                <a:lnTo>
                  <a:pt x="9870" y="8078"/>
                </a:lnTo>
                <a:lnTo>
                  <a:pt x="9449" y="8215"/>
                </a:lnTo>
                <a:lnTo>
                  <a:pt x="12251" y="8215"/>
                </a:lnTo>
                <a:lnTo>
                  <a:pt x="12342" y="8078"/>
                </a:lnTo>
                <a:lnTo>
                  <a:pt x="12617" y="7531"/>
                </a:lnTo>
                <a:lnTo>
                  <a:pt x="12617" y="5888"/>
                </a:lnTo>
                <a:lnTo>
                  <a:pt x="12452" y="5478"/>
                </a:lnTo>
                <a:close/>
              </a:path>
            </a:pathLst>
          </a:custGeom>
          <a:solidFill>
            <a:srgbClr val="29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005" rIns="0" bIns="0" rtlCol="0">
            <a:spAutoFit/>
          </a:bodyPr>
          <a:lstStyle/>
          <a:p>
            <a:pPr marL="483870">
              <a:lnSpc>
                <a:spcPts val="3810"/>
              </a:lnSpc>
            </a:pPr>
            <a:r>
              <a:rPr b="1" dirty="0">
                <a:latin typeface="Arial"/>
                <a:cs typeface="Arial"/>
              </a:rPr>
              <a:t>Lin</a:t>
            </a:r>
            <a:r>
              <a:rPr b="1" spc="-15" dirty="0">
                <a:latin typeface="Arial"/>
                <a:cs typeface="Arial"/>
              </a:rPr>
              <a:t>k</a:t>
            </a:r>
            <a:r>
              <a:rPr b="1" dirty="0">
                <a:latin typeface="Arial"/>
                <a:cs typeface="Arial"/>
              </a:rPr>
              <a:t>ed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data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kontra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és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250" dirty="0">
                <a:latin typeface="Arial"/>
                <a:cs typeface="Arial"/>
              </a:rPr>
              <a:t>v</a:t>
            </a:r>
            <a:r>
              <a:rPr b="1" dirty="0">
                <a:latin typeface="Arial"/>
                <a:cs typeface="Arial"/>
              </a:rPr>
              <a:t>. </a:t>
            </a:r>
            <a:r>
              <a:rPr b="1" spc="-10" dirty="0">
                <a:latin typeface="Arial"/>
                <a:cs typeface="Arial"/>
              </a:rPr>
              <a:t>M</a:t>
            </a:r>
            <a:r>
              <a:rPr b="1" dirty="0">
                <a:latin typeface="Arial"/>
                <a:cs typeface="Arial"/>
              </a:rPr>
              <a:t>ARC?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5739" y="900588"/>
            <a:ext cx="5781040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MARC</a:t>
            </a:r>
            <a:r>
              <a:rPr sz="24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rekordb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ó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l link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data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ko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verziók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5"/>
              </a:lnSpc>
              <a:spcBef>
                <a:spcPts val="575"/>
              </a:spcBef>
            </a:pP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é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s ad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tgaz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ítás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9663" y="2631948"/>
            <a:ext cx="1623060" cy="2185670"/>
          </a:xfrm>
          <a:custGeom>
            <a:avLst/>
            <a:gdLst/>
            <a:ahLst/>
            <a:cxnLst/>
            <a:rect l="l" t="t" r="r" b="b"/>
            <a:pathLst>
              <a:path w="1623060" h="2185670">
                <a:moveTo>
                  <a:pt x="1623060" y="0"/>
                </a:moveTo>
                <a:lnTo>
                  <a:pt x="0" y="0"/>
                </a:lnTo>
                <a:lnTo>
                  <a:pt x="0" y="2067940"/>
                </a:lnTo>
                <a:lnTo>
                  <a:pt x="115845" y="2117865"/>
                </a:lnTo>
                <a:lnTo>
                  <a:pt x="220736" y="2153178"/>
                </a:lnTo>
                <a:lnTo>
                  <a:pt x="315888" y="2175183"/>
                </a:lnTo>
                <a:lnTo>
                  <a:pt x="402518" y="2185183"/>
                </a:lnTo>
                <a:lnTo>
                  <a:pt x="481845" y="2184481"/>
                </a:lnTo>
                <a:lnTo>
                  <a:pt x="555086" y="2174380"/>
                </a:lnTo>
                <a:lnTo>
                  <a:pt x="623457" y="2156184"/>
                </a:lnTo>
                <a:lnTo>
                  <a:pt x="688177" y="2131195"/>
                </a:lnTo>
                <a:lnTo>
                  <a:pt x="750462" y="2100716"/>
                </a:lnTo>
                <a:lnTo>
                  <a:pt x="811530" y="2066051"/>
                </a:lnTo>
                <a:lnTo>
                  <a:pt x="872597" y="2028503"/>
                </a:lnTo>
                <a:lnTo>
                  <a:pt x="934882" y="1989375"/>
                </a:lnTo>
                <a:lnTo>
                  <a:pt x="999602" y="1949970"/>
                </a:lnTo>
                <a:lnTo>
                  <a:pt x="1067973" y="1911591"/>
                </a:lnTo>
                <a:lnTo>
                  <a:pt x="1141214" y="1875541"/>
                </a:lnTo>
                <a:lnTo>
                  <a:pt x="1220541" y="1843124"/>
                </a:lnTo>
                <a:lnTo>
                  <a:pt x="1307171" y="1815642"/>
                </a:lnTo>
                <a:lnTo>
                  <a:pt x="1402323" y="1794399"/>
                </a:lnTo>
                <a:lnTo>
                  <a:pt x="1507214" y="1780697"/>
                </a:lnTo>
                <a:lnTo>
                  <a:pt x="1623060" y="1775840"/>
                </a:lnTo>
                <a:lnTo>
                  <a:pt x="162306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2483" y="3356302"/>
            <a:ext cx="14173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MARC Record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11323" y="2688336"/>
            <a:ext cx="1918970" cy="1994535"/>
          </a:xfrm>
          <a:custGeom>
            <a:avLst/>
            <a:gdLst/>
            <a:ahLst/>
            <a:cxnLst/>
            <a:rect l="l" t="t" r="r" b="b"/>
            <a:pathLst>
              <a:path w="1918970" h="1994535">
                <a:moveTo>
                  <a:pt x="1918715" y="0"/>
                </a:moveTo>
                <a:lnTo>
                  <a:pt x="0" y="0"/>
                </a:lnTo>
                <a:lnTo>
                  <a:pt x="0" y="1887220"/>
                </a:lnTo>
                <a:lnTo>
                  <a:pt x="136948" y="1932790"/>
                </a:lnTo>
                <a:lnTo>
                  <a:pt x="260945" y="1965024"/>
                </a:lnTo>
                <a:lnTo>
                  <a:pt x="373430" y="1985112"/>
                </a:lnTo>
                <a:lnTo>
                  <a:pt x="475841" y="1994242"/>
                </a:lnTo>
                <a:lnTo>
                  <a:pt x="569618" y="1993604"/>
                </a:lnTo>
                <a:lnTo>
                  <a:pt x="656200" y="1984387"/>
                </a:lnTo>
                <a:lnTo>
                  <a:pt x="737026" y="1967781"/>
                </a:lnTo>
                <a:lnTo>
                  <a:pt x="813535" y="1944975"/>
                </a:lnTo>
                <a:lnTo>
                  <a:pt x="887166" y="1917159"/>
                </a:lnTo>
                <a:lnTo>
                  <a:pt x="959358" y="1885521"/>
                </a:lnTo>
                <a:lnTo>
                  <a:pt x="1031549" y="1851251"/>
                </a:lnTo>
                <a:lnTo>
                  <a:pt x="1105180" y="1815540"/>
                </a:lnTo>
                <a:lnTo>
                  <a:pt x="1181689" y="1779575"/>
                </a:lnTo>
                <a:lnTo>
                  <a:pt x="1262515" y="1744547"/>
                </a:lnTo>
                <a:lnTo>
                  <a:pt x="1349097" y="1711644"/>
                </a:lnTo>
                <a:lnTo>
                  <a:pt x="1442874" y="1682057"/>
                </a:lnTo>
                <a:lnTo>
                  <a:pt x="1545285" y="1656974"/>
                </a:lnTo>
                <a:lnTo>
                  <a:pt x="1657770" y="1637585"/>
                </a:lnTo>
                <a:lnTo>
                  <a:pt x="1781767" y="1625079"/>
                </a:lnTo>
                <a:lnTo>
                  <a:pt x="1918715" y="1620647"/>
                </a:lnTo>
                <a:lnTo>
                  <a:pt x="1918715" y="0"/>
                </a:lnTo>
                <a:close/>
              </a:path>
            </a:pathLst>
          </a:custGeom>
          <a:solidFill>
            <a:srgbClr val="0C4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39085" y="2948505"/>
            <a:ext cx="1664335" cy="122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14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Bővítés a WorldCat MARC Recordban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23232" y="2717292"/>
            <a:ext cx="2178050" cy="568960"/>
          </a:xfrm>
          <a:custGeom>
            <a:avLst/>
            <a:gdLst/>
            <a:ahLst/>
            <a:cxnLst/>
            <a:rect l="l" t="t" r="r" b="b"/>
            <a:pathLst>
              <a:path w="2178050" h="568960">
                <a:moveTo>
                  <a:pt x="2083053" y="0"/>
                </a:moveTo>
                <a:lnTo>
                  <a:pt x="86643" y="341"/>
                </a:lnTo>
                <a:lnTo>
                  <a:pt x="46525" y="13170"/>
                </a:lnTo>
                <a:lnTo>
                  <a:pt x="16520" y="41270"/>
                </a:lnTo>
                <a:lnTo>
                  <a:pt x="1115" y="80157"/>
                </a:lnTo>
                <a:lnTo>
                  <a:pt x="0" y="94742"/>
                </a:lnTo>
                <a:lnTo>
                  <a:pt x="341" y="481808"/>
                </a:lnTo>
                <a:lnTo>
                  <a:pt x="13170" y="521926"/>
                </a:lnTo>
                <a:lnTo>
                  <a:pt x="41270" y="551931"/>
                </a:lnTo>
                <a:lnTo>
                  <a:pt x="80157" y="567336"/>
                </a:lnTo>
                <a:lnTo>
                  <a:pt x="94741" y="568451"/>
                </a:lnTo>
                <a:lnTo>
                  <a:pt x="2091152" y="568110"/>
                </a:lnTo>
                <a:lnTo>
                  <a:pt x="2131270" y="555281"/>
                </a:lnTo>
                <a:lnTo>
                  <a:pt x="2161275" y="527181"/>
                </a:lnTo>
                <a:lnTo>
                  <a:pt x="2176680" y="488294"/>
                </a:lnTo>
                <a:lnTo>
                  <a:pt x="2177795" y="473710"/>
                </a:lnTo>
                <a:lnTo>
                  <a:pt x="2177454" y="86643"/>
                </a:lnTo>
                <a:lnTo>
                  <a:pt x="2164625" y="46525"/>
                </a:lnTo>
                <a:lnTo>
                  <a:pt x="2136525" y="16520"/>
                </a:lnTo>
                <a:lnTo>
                  <a:pt x="2097638" y="1115"/>
                </a:lnTo>
                <a:lnTo>
                  <a:pt x="2083053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13350" y="2838330"/>
            <a:ext cx="8001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23232" y="3454908"/>
            <a:ext cx="2178050" cy="568960"/>
          </a:xfrm>
          <a:custGeom>
            <a:avLst/>
            <a:gdLst/>
            <a:ahLst/>
            <a:cxnLst/>
            <a:rect l="l" t="t" r="r" b="b"/>
            <a:pathLst>
              <a:path w="2178050" h="568960">
                <a:moveTo>
                  <a:pt x="2083053" y="0"/>
                </a:moveTo>
                <a:lnTo>
                  <a:pt x="86643" y="341"/>
                </a:lnTo>
                <a:lnTo>
                  <a:pt x="46525" y="13170"/>
                </a:lnTo>
                <a:lnTo>
                  <a:pt x="16520" y="41270"/>
                </a:lnTo>
                <a:lnTo>
                  <a:pt x="1115" y="80157"/>
                </a:lnTo>
                <a:lnTo>
                  <a:pt x="0" y="94741"/>
                </a:lnTo>
                <a:lnTo>
                  <a:pt x="341" y="481808"/>
                </a:lnTo>
                <a:lnTo>
                  <a:pt x="13170" y="521926"/>
                </a:lnTo>
                <a:lnTo>
                  <a:pt x="41270" y="551931"/>
                </a:lnTo>
                <a:lnTo>
                  <a:pt x="80157" y="567336"/>
                </a:lnTo>
                <a:lnTo>
                  <a:pt x="94741" y="568451"/>
                </a:lnTo>
                <a:lnTo>
                  <a:pt x="2091152" y="568110"/>
                </a:lnTo>
                <a:lnTo>
                  <a:pt x="2131270" y="555281"/>
                </a:lnTo>
                <a:lnTo>
                  <a:pt x="2161275" y="527181"/>
                </a:lnTo>
                <a:lnTo>
                  <a:pt x="2176680" y="488294"/>
                </a:lnTo>
                <a:lnTo>
                  <a:pt x="2177795" y="473709"/>
                </a:lnTo>
                <a:lnTo>
                  <a:pt x="2177454" y="86643"/>
                </a:lnTo>
                <a:lnTo>
                  <a:pt x="2164625" y="46525"/>
                </a:lnTo>
                <a:lnTo>
                  <a:pt x="2136525" y="16520"/>
                </a:lnTo>
                <a:lnTo>
                  <a:pt x="2097638" y="1115"/>
                </a:lnTo>
                <a:lnTo>
                  <a:pt x="2083053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18278" y="3575311"/>
            <a:ext cx="11906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Szervezetek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23232" y="4191000"/>
            <a:ext cx="2178050" cy="570230"/>
          </a:xfrm>
          <a:custGeom>
            <a:avLst/>
            <a:gdLst/>
            <a:ahLst/>
            <a:cxnLst/>
            <a:rect l="l" t="t" r="r" b="b"/>
            <a:pathLst>
              <a:path w="2178050" h="570229">
                <a:moveTo>
                  <a:pt x="2082799" y="0"/>
                </a:moveTo>
                <a:lnTo>
                  <a:pt x="86487" y="376"/>
                </a:lnTo>
                <a:lnTo>
                  <a:pt x="46432" y="13341"/>
                </a:lnTo>
                <a:lnTo>
                  <a:pt x="16485" y="41509"/>
                </a:lnTo>
                <a:lnTo>
                  <a:pt x="1113" y="80414"/>
                </a:lnTo>
                <a:lnTo>
                  <a:pt x="0" y="94996"/>
                </a:lnTo>
                <a:lnTo>
                  <a:pt x="376" y="483488"/>
                </a:lnTo>
                <a:lnTo>
                  <a:pt x="13341" y="523543"/>
                </a:lnTo>
                <a:lnTo>
                  <a:pt x="41509" y="553490"/>
                </a:lnTo>
                <a:lnTo>
                  <a:pt x="80414" y="568862"/>
                </a:lnTo>
                <a:lnTo>
                  <a:pt x="94995" y="569976"/>
                </a:lnTo>
                <a:lnTo>
                  <a:pt x="2091308" y="569599"/>
                </a:lnTo>
                <a:lnTo>
                  <a:pt x="2131363" y="556634"/>
                </a:lnTo>
                <a:lnTo>
                  <a:pt x="2161310" y="528466"/>
                </a:lnTo>
                <a:lnTo>
                  <a:pt x="2176682" y="489561"/>
                </a:lnTo>
                <a:lnTo>
                  <a:pt x="2177795" y="474980"/>
                </a:lnTo>
                <a:lnTo>
                  <a:pt x="2177419" y="86487"/>
                </a:lnTo>
                <a:lnTo>
                  <a:pt x="2164454" y="46432"/>
                </a:lnTo>
                <a:lnTo>
                  <a:pt x="2136286" y="16485"/>
                </a:lnTo>
                <a:lnTo>
                  <a:pt x="2097381" y="1113"/>
                </a:lnTo>
                <a:lnTo>
                  <a:pt x="2082799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3232" y="4954523"/>
            <a:ext cx="2178050" cy="568960"/>
          </a:xfrm>
          <a:custGeom>
            <a:avLst/>
            <a:gdLst/>
            <a:ahLst/>
            <a:cxnLst/>
            <a:rect l="l" t="t" r="r" b="b"/>
            <a:pathLst>
              <a:path w="2178050" h="568960">
                <a:moveTo>
                  <a:pt x="2083053" y="0"/>
                </a:moveTo>
                <a:lnTo>
                  <a:pt x="86643" y="341"/>
                </a:lnTo>
                <a:lnTo>
                  <a:pt x="46525" y="13170"/>
                </a:lnTo>
                <a:lnTo>
                  <a:pt x="16520" y="41270"/>
                </a:lnTo>
                <a:lnTo>
                  <a:pt x="1115" y="80157"/>
                </a:lnTo>
                <a:lnTo>
                  <a:pt x="0" y="94741"/>
                </a:lnTo>
                <a:lnTo>
                  <a:pt x="341" y="481808"/>
                </a:lnTo>
                <a:lnTo>
                  <a:pt x="13170" y="521926"/>
                </a:lnTo>
                <a:lnTo>
                  <a:pt x="41270" y="551931"/>
                </a:lnTo>
                <a:lnTo>
                  <a:pt x="80157" y="567336"/>
                </a:lnTo>
                <a:lnTo>
                  <a:pt x="94741" y="568451"/>
                </a:lnTo>
                <a:lnTo>
                  <a:pt x="2091152" y="568110"/>
                </a:lnTo>
                <a:lnTo>
                  <a:pt x="2131270" y="555281"/>
                </a:lnTo>
                <a:lnTo>
                  <a:pt x="2161275" y="527181"/>
                </a:lnTo>
                <a:lnTo>
                  <a:pt x="2176680" y="488294"/>
                </a:lnTo>
                <a:lnTo>
                  <a:pt x="2177795" y="473709"/>
                </a:lnTo>
                <a:lnTo>
                  <a:pt x="2177454" y="86643"/>
                </a:lnTo>
                <a:lnTo>
                  <a:pt x="2164625" y="46525"/>
                </a:lnTo>
                <a:lnTo>
                  <a:pt x="2136525" y="16520"/>
                </a:lnTo>
                <a:lnTo>
                  <a:pt x="2097638" y="1115"/>
                </a:lnTo>
                <a:lnTo>
                  <a:pt x="2083053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3232" y="5716523"/>
            <a:ext cx="2178050" cy="568960"/>
          </a:xfrm>
          <a:custGeom>
            <a:avLst/>
            <a:gdLst/>
            <a:ahLst/>
            <a:cxnLst/>
            <a:rect l="l" t="t" r="r" b="b"/>
            <a:pathLst>
              <a:path w="2178050" h="568960">
                <a:moveTo>
                  <a:pt x="2083053" y="0"/>
                </a:moveTo>
                <a:lnTo>
                  <a:pt x="86643" y="341"/>
                </a:lnTo>
                <a:lnTo>
                  <a:pt x="46525" y="13170"/>
                </a:lnTo>
                <a:lnTo>
                  <a:pt x="16520" y="41270"/>
                </a:lnTo>
                <a:lnTo>
                  <a:pt x="1115" y="80157"/>
                </a:lnTo>
                <a:lnTo>
                  <a:pt x="0" y="94741"/>
                </a:lnTo>
                <a:lnTo>
                  <a:pt x="341" y="481808"/>
                </a:lnTo>
                <a:lnTo>
                  <a:pt x="13170" y="521926"/>
                </a:lnTo>
                <a:lnTo>
                  <a:pt x="41270" y="551931"/>
                </a:lnTo>
                <a:lnTo>
                  <a:pt x="80157" y="567336"/>
                </a:lnTo>
                <a:lnTo>
                  <a:pt x="94741" y="568451"/>
                </a:lnTo>
                <a:lnTo>
                  <a:pt x="2091152" y="568110"/>
                </a:lnTo>
                <a:lnTo>
                  <a:pt x="2131270" y="555281"/>
                </a:lnTo>
                <a:lnTo>
                  <a:pt x="2161275" y="527181"/>
                </a:lnTo>
                <a:lnTo>
                  <a:pt x="2176680" y="488294"/>
                </a:lnTo>
                <a:lnTo>
                  <a:pt x="2177795" y="473709"/>
                </a:lnTo>
                <a:lnTo>
                  <a:pt x="2177454" y="86643"/>
                </a:lnTo>
                <a:lnTo>
                  <a:pt x="2164625" y="46525"/>
                </a:lnTo>
                <a:lnTo>
                  <a:pt x="2136525" y="16520"/>
                </a:lnTo>
                <a:lnTo>
                  <a:pt x="2097638" y="1115"/>
                </a:lnTo>
                <a:lnTo>
                  <a:pt x="2083053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3232" y="6492240"/>
            <a:ext cx="2178050" cy="568960"/>
          </a:xfrm>
          <a:custGeom>
            <a:avLst/>
            <a:gdLst/>
            <a:ahLst/>
            <a:cxnLst/>
            <a:rect l="l" t="t" r="r" b="b"/>
            <a:pathLst>
              <a:path w="2178050" h="568959">
                <a:moveTo>
                  <a:pt x="2083053" y="0"/>
                </a:moveTo>
                <a:lnTo>
                  <a:pt x="86643" y="341"/>
                </a:lnTo>
                <a:lnTo>
                  <a:pt x="46525" y="13170"/>
                </a:lnTo>
                <a:lnTo>
                  <a:pt x="16520" y="41270"/>
                </a:lnTo>
                <a:lnTo>
                  <a:pt x="1115" y="80157"/>
                </a:lnTo>
                <a:lnTo>
                  <a:pt x="0" y="94742"/>
                </a:lnTo>
                <a:lnTo>
                  <a:pt x="341" y="481808"/>
                </a:lnTo>
                <a:lnTo>
                  <a:pt x="13170" y="521926"/>
                </a:lnTo>
                <a:lnTo>
                  <a:pt x="41270" y="551931"/>
                </a:lnTo>
                <a:lnTo>
                  <a:pt x="80157" y="567336"/>
                </a:lnTo>
                <a:lnTo>
                  <a:pt x="94741" y="568452"/>
                </a:lnTo>
                <a:lnTo>
                  <a:pt x="2091152" y="568110"/>
                </a:lnTo>
                <a:lnTo>
                  <a:pt x="2131270" y="555281"/>
                </a:lnTo>
                <a:lnTo>
                  <a:pt x="2161275" y="527181"/>
                </a:lnTo>
                <a:lnTo>
                  <a:pt x="2176680" y="488294"/>
                </a:lnTo>
                <a:lnTo>
                  <a:pt x="2177795" y="473710"/>
                </a:lnTo>
                <a:lnTo>
                  <a:pt x="2177454" y="86643"/>
                </a:lnTo>
                <a:lnTo>
                  <a:pt x="2164625" y="46525"/>
                </a:lnTo>
                <a:lnTo>
                  <a:pt x="2136525" y="16520"/>
                </a:lnTo>
                <a:lnTo>
                  <a:pt x="2097638" y="1115"/>
                </a:lnTo>
                <a:lnTo>
                  <a:pt x="2083053" y="0"/>
                </a:lnTo>
                <a:close/>
              </a:path>
            </a:pathLst>
          </a:custGeom>
          <a:solidFill>
            <a:srgbClr val="0D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54497" y="4312292"/>
            <a:ext cx="4690745" cy="6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Helyek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65"/>
              </a:spcBef>
            </a:pPr>
            <a:r>
              <a:rPr sz="1600" dirty="0">
                <a:solidFill>
                  <a:srgbClr val="4A4A4A"/>
                </a:solidFill>
                <a:latin typeface="Arial"/>
                <a:cs typeface="Arial"/>
              </a:rPr>
              <a:t>XML jelölőnyelvek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17338" y="5075374"/>
            <a:ext cx="9893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Fogalmak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42661" y="5838390"/>
            <a:ext cx="11410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Események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52973" y="6614055"/>
            <a:ext cx="7200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Művek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6919" y="2006807"/>
            <a:ext cx="230378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A4A4A"/>
                </a:solidFill>
                <a:latin typeface="Arial"/>
                <a:cs typeface="Arial"/>
              </a:rPr>
              <a:t>MARC Records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93133" y="2020269"/>
            <a:ext cx="19068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A4A4A"/>
                </a:solidFill>
                <a:latin typeface="Arial"/>
                <a:cs typeface="Arial"/>
              </a:rPr>
              <a:t>RDF Entities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9318" y="5094025"/>
            <a:ext cx="312166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28295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FRBR</a:t>
            </a:r>
            <a:endParaRPr sz="1800">
              <a:latin typeface="Arial"/>
              <a:cs typeface="Arial"/>
            </a:endParaRPr>
          </a:p>
          <a:p>
            <a:pPr marL="327660" indent="-314960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28295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ust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327660" marR="537845" indent="-314960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28295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ev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zés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1800" spc="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rd szót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rak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ól</a:t>
            </a:r>
            <a:endParaRPr sz="1800">
              <a:latin typeface="Arial"/>
              <a:cs typeface="Arial"/>
            </a:endParaRPr>
          </a:p>
          <a:p>
            <a:pPr marL="327660" indent="-314960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28295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zzá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tt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az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sí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ók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327660" indent="-314960">
              <a:lnSpc>
                <a:spcPct val="100000"/>
              </a:lnSpc>
              <a:buClr>
                <a:srgbClr val="0C4982"/>
              </a:buClr>
              <a:buFont typeface="Arial"/>
              <a:buChar char="•"/>
              <a:tabLst>
                <a:tab pos="328295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hö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lső 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ada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26580" y="1536192"/>
            <a:ext cx="3154679" cy="2898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26580" y="4565902"/>
            <a:ext cx="3154679" cy="2869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2400" y="123444"/>
            <a:ext cx="1711452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21858" y="1084199"/>
            <a:ext cx="2159000" cy="868680"/>
          </a:xfrm>
          <a:custGeom>
            <a:avLst/>
            <a:gdLst/>
            <a:ahLst/>
            <a:cxnLst/>
            <a:rect l="l" t="t" r="r" b="b"/>
            <a:pathLst>
              <a:path w="2159000" h="868680">
                <a:moveTo>
                  <a:pt x="56895" y="797687"/>
                </a:moveTo>
                <a:lnTo>
                  <a:pt x="0" y="861187"/>
                </a:lnTo>
                <a:lnTo>
                  <a:pt x="84836" y="868552"/>
                </a:lnTo>
                <a:lnTo>
                  <a:pt x="76373" y="847089"/>
                </a:lnTo>
                <a:lnTo>
                  <a:pt x="62737" y="847089"/>
                </a:lnTo>
                <a:lnTo>
                  <a:pt x="55371" y="828675"/>
                </a:lnTo>
                <a:lnTo>
                  <a:pt x="67260" y="823975"/>
                </a:lnTo>
                <a:lnTo>
                  <a:pt x="56895" y="797687"/>
                </a:lnTo>
                <a:close/>
              </a:path>
              <a:path w="2159000" h="868680">
                <a:moveTo>
                  <a:pt x="67260" y="823975"/>
                </a:moveTo>
                <a:lnTo>
                  <a:pt x="55371" y="828675"/>
                </a:lnTo>
                <a:lnTo>
                  <a:pt x="62737" y="847089"/>
                </a:lnTo>
                <a:lnTo>
                  <a:pt x="74535" y="842427"/>
                </a:lnTo>
                <a:lnTo>
                  <a:pt x="67260" y="823975"/>
                </a:lnTo>
                <a:close/>
              </a:path>
              <a:path w="2159000" h="868680">
                <a:moveTo>
                  <a:pt x="74535" y="842427"/>
                </a:moveTo>
                <a:lnTo>
                  <a:pt x="62737" y="847089"/>
                </a:lnTo>
                <a:lnTo>
                  <a:pt x="76373" y="847089"/>
                </a:lnTo>
                <a:lnTo>
                  <a:pt x="74535" y="842427"/>
                </a:lnTo>
                <a:close/>
              </a:path>
              <a:path w="2159000" h="868680">
                <a:moveTo>
                  <a:pt x="2151761" y="0"/>
                </a:moveTo>
                <a:lnTo>
                  <a:pt x="67260" y="823975"/>
                </a:lnTo>
                <a:lnTo>
                  <a:pt x="74535" y="842427"/>
                </a:lnTo>
                <a:lnTo>
                  <a:pt x="2158999" y="18541"/>
                </a:lnTo>
                <a:lnTo>
                  <a:pt x="2151761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1" y="7139940"/>
            <a:ext cx="83820" cy="53975"/>
          </a:xfrm>
          <a:custGeom>
            <a:avLst/>
            <a:gdLst/>
            <a:ahLst/>
            <a:cxnLst/>
            <a:rect l="l" t="t" r="r" b="b"/>
            <a:pathLst>
              <a:path w="83820" h="53975">
                <a:moveTo>
                  <a:pt x="0" y="53392"/>
                </a:moveTo>
                <a:lnTo>
                  <a:pt x="83371" y="53392"/>
                </a:lnTo>
                <a:lnTo>
                  <a:pt x="83371" y="0"/>
                </a:lnTo>
                <a:lnTo>
                  <a:pt x="0" y="0"/>
                </a:lnTo>
                <a:lnTo>
                  <a:pt x="0" y="53392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990" y="7139940"/>
            <a:ext cx="83820" cy="53975"/>
          </a:xfrm>
          <a:custGeom>
            <a:avLst/>
            <a:gdLst/>
            <a:ahLst/>
            <a:cxnLst/>
            <a:rect l="l" t="t" r="r" b="b"/>
            <a:pathLst>
              <a:path w="83820" h="53975">
                <a:moveTo>
                  <a:pt x="0" y="53392"/>
                </a:moveTo>
                <a:lnTo>
                  <a:pt x="83369" y="53392"/>
                </a:lnTo>
                <a:lnTo>
                  <a:pt x="83369" y="0"/>
                </a:lnTo>
                <a:lnTo>
                  <a:pt x="0" y="0"/>
                </a:lnTo>
                <a:lnTo>
                  <a:pt x="0" y="53392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144" y="7139940"/>
            <a:ext cx="84455" cy="53975"/>
          </a:xfrm>
          <a:custGeom>
            <a:avLst/>
            <a:gdLst/>
            <a:ahLst/>
            <a:cxnLst/>
            <a:rect l="l" t="t" r="r" b="b"/>
            <a:pathLst>
              <a:path w="84455" h="53975">
                <a:moveTo>
                  <a:pt x="0" y="53392"/>
                </a:moveTo>
                <a:lnTo>
                  <a:pt x="84413" y="53392"/>
                </a:lnTo>
                <a:lnTo>
                  <a:pt x="84413" y="0"/>
                </a:lnTo>
                <a:lnTo>
                  <a:pt x="0" y="0"/>
                </a:lnTo>
                <a:lnTo>
                  <a:pt x="0" y="53392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7297" y="7139940"/>
            <a:ext cx="84455" cy="53975"/>
          </a:xfrm>
          <a:custGeom>
            <a:avLst/>
            <a:gdLst/>
            <a:ahLst/>
            <a:cxnLst/>
            <a:rect l="l" t="t" r="r" b="b"/>
            <a:pathLst>
              <a:path w="84455" h="53975">
                <a:moveTo>
                  <a:pt x="0" y="53392"/>
                </a:moveTo>
                <a:lnTo>
                  <a:pt x="84413" y="53392"/>
                </a:lnTo>
                <a:lnTo>
                  <a:pt x="84413" y="0"/>
                </a:lnTo>
                <a:lnTo>
                  <a:pt x="0" y="0"/>
                </a:lnTo>
                <a:lnTo>
                  <a:pt x="0" y="53392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662" y="6918926"/>
            <a:ext cx="339090" cy="414655"/>
          </a:xfrm>
          <a:custGeom>
            <a:avLst/>
            <a:gdLst/>
            <a:ahLst/>
            <a:cxnLst/>
            <a:rect l="l" t="t" r="r" b="b"/>
            <a:pathLst>
              <a:path w="339090" h="414654">
                <a:moveTo>
                  <a:pt x="202172" y="20257"/>
                </a:moveTo>
                <a:lnTo>
                  <a:pt x="128550" y="20257"/>
                </a:lnTo>
                <a:lnTo>
                  <a:pt x="136517" y="325538"/>
                </a:lnTo>
                <a:lnTo>
                  <a:pt x="135824" y="342714"/>
                </a:lnTo>
                <a:lnTo>
                  <a:pt x="117130" y="383041"/>
                </a:lnTo>
                <a:lnTo>
                  <a:pt x="78102" y="390138"/>
                </a:lnTo>
                <a:lnTo>
                  <a:pt x="67739" y="414226"/>
                </a:lnTo>
                <a:lnTo>
                  <a:pt x="272000" y="414227"/>
                </a:lnTo>
                <a:lnTo>
                  <a:pt x="272000" y="390228"/>
                </a:lnTo>
                <a:lnTo>
                  <a:pt x="248024" y="390228"/>
                </a:lnTo>
                <a:lnTo>
                  <a:pt x="232942" y="387199"/>
                </a:lnTo>
                <a:lnTo>
                  <a:pt x="204183" y="351060"/>
                </a:lnTo>
                <a:lnTo>
                  <a:pt x="202500" y="337131"/>
                </a:lnTo>
                <a:lnTo>
                  <a:pt x="202172" y="20257"/>
                </a:lnTo>
                <a:close/>
              </a:path>
              <a:path w="339090" h="414654">
                <a:moveTo>
                  <a:pt x="335568" y="0"/>
                </a:moveTo>
                <a:lnTo>
                  <a:pt x="4168" y="0"/>
                </a:lnTo>
                <a:lnTo>
                  <a:pt x="0" y="146059"/>
                </a:lnTo>
                <a:lnTo>
                  <a:pt x="21884" y="149205"/>
                </a:lnTo>
                <a:lnTo>
                  <a:pt x="23803" y="133606"/>
                </a:lnTo>
                <a:lnTo>
                  <a:pt x="26414" y="119085"/>
                </a:lnTo>
                <a:lnTo>
                  <a:pt x="38400" y="81860"/>
                </a:lnTo>
                <a:lnTo>
                  <a:pt x="70238" y="42290"/>
                </a:lnTo>
                <a:lnTo>
                  <a:pt x="115754" y="21929"/>
                </a:lnTo>
                <a:lnTo>
                  <a:pt x="128550" y="20257"/>
                </a:lnTo>
                <a:lnTo>
                  <a:pt x="202172" y="20257"/>
                </a:lnTo>
                <a:lnTo>
                  <a:pt x="202171" y="19814"/>
                </a:lnTo>
                <a:lnTo>
                  <a:pt x="335993" y="19814"/>
                </a:lnTo>
                <a:lnTo>
                  <a:pt x="335568" y="0"/>
                </a:lnTo>
                <a:close/>
              </a:path>
              <a:path w="339090" h="414654">
                <a:moveTo>
                  <a:pt x="335993" y="19814"/>
                </a:moveTo>
                <a:lnTo>
                  <a:pt x="202171" y="19814"/>
                </a:lnTo>
                <a:lnTo>
                  <a:pt x="216889" y="20912"/>
                </a:lnTo>
                <a:lnTo>
                  <a:pt x="230498" y="23307"/>
                </a:lnTo>
                <a:lnTo>
                  <a:pt x="274972" y="45839"/>
                </a:lnTo>
                <a:lnTo>
                  <a:pt x="297671" y="76938"/>
                </a:lnTo>
                <a:lnTo>
                  <a:pt x="313816" y="124515"/>
                </a:lnTo>
                <a:lnTo>
                  <a:pt x="315772" y="138061"/>
                </a:lnTo>
                <a:lnTo>
                  <a:pt x="338698" y="146071"/>
                </a:lnTo>
                <a:lnTo>
                  <a:pt x="335993" y="1981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4657" y="6925305"/>
            <a:ext cx="1811231" cy="515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9467" y="7139940"/>
            <a:ext cx="83820" cy="53975"/>
          </a:xfrm>
          <a:custGeom>
            <a:avLst/>
            <a:gdLst/>
            <a:ahLst/>
            <a:cxnLst/>
            <a:rect l="l" t="t" r="r" b="b"/>
            <a:pathLst>
              <a:path w="83819" h="53975">
                <a:moveTo>
                  <a:pt x="0" y="53392"/>
                </a:moveTo>
                <a:lnTo>
                  <a:pt x="83369" y="53392"/>
                </a:lnTo>
                <a:lnTo>
                  <a:pt x="83369" y="0"/>
                </a:lnTo>
                <a:lnTo>
                  <a:pt x="0" y="0"/>
                </a:lnTo>
                <a:lnTo>
                  <a:pt x="0" y="53392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95484" y="7059754"/>
            <a:ext cx="1447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34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8580"/>
            <a:ext cx="9566148" cy="513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663" y="4677155"/>
            <a:ext cx="9360535" cy="2463165"/>
          </a:xfrm>
          <a:custGeom>
            <a:avLst/>
            <a:gdLst/>
            <a:ahLst/>
            <a:cxnLst/>
            <a:rect l="l" t="t" r="r" b="b"/>
            <a:pathLst>
              <a:path w="9360535" h="2463165">
                <a:moveTo>
                  <a:pt x="0" y="2462783"/>
                </a:moveTo>
                <a:lnTo>
                  <a:pt x="9360408" y="2462783"/>
                </a:lnTo>
                <a:lnTo>
                  <a:pt x="9360408" y="0"/>
                </a:lnTo>
                <a:lnTo>
                  <a:pt x="0" y="0"/>
                </a:lnTo>
                <a:lnTo>
                  <a:pt x="0" y="246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9318" y="4755064"/>
            <a:ext cx="8735695" cy="2309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6700"/>
              </a:lnSpc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elhő</a:t>
            </a:r>
            <a:r>
              <a:rPr sz="24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4982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hnol</a:t>
            </a:r>
            <a:r>
              <a:rPr sz="2400" spc="-10" dirty="0">
                <a:solidFill>
                  <a:srgbClr val="0C4982"/>
                </a:solidFill>
                <a:latin typeface="Calibri"/>
                <a:cs typeface="Calibri"/>
              </a:rPr>
              <a:t>ó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gia</a:t>
            </a:r>
            <a:r>
              <a:rPr sz="24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ejle</a:t>
            </a:r>
            <a:r>
              <a:rPr sz="2400" spc="-4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tség új </a:t>
            </a:r>
            <a:r>
              <a:rPr sz="2400" spc="-55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ázisa, a</a:t>
            </a:r>
            <a:r>
              <a:rPr sz="24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4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oft</a:t>
            </a:r>
            <a:r>
              <a:rPr sz="2400" spc="-3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er mi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4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ol</a:t>
            </a:r>
            <a:r>
              <a:rPr sz="2400" spc="-6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tat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ás n</a:t>
            </a:r>
            <a:r>
              <a:rPr sz="2400" spc="-2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ed</a:t>
            </a:r>
            <a:r>
              <a:rPr sz="2400" spc="5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se</a:t>
            </a:r>
            <a:r>
              <a:rPr sz="24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– bérleti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end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4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ek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4982"/>
                </a:solidFill>
                <a:latin typeface="Calibri"/>
                <a:cs typeface="Calibri"/>
              </a:rPr>
              <a:t>Things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0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Artificial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elli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encia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– me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sé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es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elli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encia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ek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ő</a:t>
            </a:r>
            <a:r>
              <a:rPr sz="24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2400" spc="-3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oló</a:t>
            </a:r>
            <a:r>
              <a:rPr sz="2400" spc="-3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apa</a:t>
            </a:r>
            <a:r>
              <a:rPr sz="2400" spc="5" dirty="0">
                <a:solidFill>
                  <a:srgbClr val="0C4982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ás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C4982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4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ek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ő</a:t>
            </a:r>
            <a:r>
              <a:rPr sz="2400" spc="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biz</a:t>
            </a:r>
            <a:r>
              <a:rPr sz="24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4982"/>
                </a:solidFill>
                <a:latin typeface="Calibri"/>
                <a:cs typeface="Calibri"/>
              </a:rPr>
              <a:t>ág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9663" y="68580"/>
            <a:ext cx="6160135" cy="584200"/>
          </a:xfrm>
          <a:custGeom>
            <a:avLst/>
            <a:gdLst/>
            <a:ahLst/>
            <a:cxnLst/>
            <a:rect l="l" t="t" r="r" b="b"/>
            <a:pathLst>
              <a:path w="6160134" h="584200">
                <a:moveTo>
                  <a:pt x="0" y="583692"/>
                </a:moveTo>
                <a:lnTo>
                  <a:pt x="6160008" y="583692"/>
                </a:lnTo>
                <a:lnTo>
                  <a:pt x="6160008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>
              <a:lnSpc>
                <a:spcPct val="100000"/>
              </a:lnSpc>
            </a:pPr>
            <a:r>
              <a:rPr dirty="0"/>
              <a:t>F</a:t>
            </a:r>
            <a:r>
              <a:rPr spc="-10" dirty="0"/>
              <a:t>e</a:t>
            </a:r>
            <a:r>
              <a:rPr dirty="0"/>
              <a:t>l</a:t>
            </a:r>
            <a:r>
              <a:rPr spc="-10" dirty="0"/>
              <a:t>h</a:t>
            </a:r>
            <a:r>
              <a:rPr dirty="0"/>
              <a:t>ő</a:t>
            </a:r>
            <a:r>
              <a:rPr spc="-10" dirty="0"/>
              <a:t> </a:t>
            </a:r>
            <a:r>
              <a:rPr dirty="0"/>
              <a:t>tr</a:t>
            </a:r>
            <a:r>
              <a:rPr spc="-10" dirty="0"/>
              <a:t>e</a:t>
            </a:r>
            <a:r>
              <a:rPr dirty="0"/>
              <a:t>n</a:t>
            </a:r>
            <a:r>
              <a:rPr spc="-15" dirty="0"/>
              <a:t>d</a:t>
            </a:r>
            <a:r>
              <a:rPr dirty="0"/>
              <a:t>ek</a:t>
            </a:r>
            <a:r>
              <a:rPr spc="-30" dirty="0"/>
              <a:t> </a:t>
            </a:r>
            <a:r>
              <a:rPr dirty="0"/>
              <a:t>(2</a:t>
            </a:r>
            <a:r>
              <a:rPr spc="-15" dirty="0"/>
              <a:t>0</a:t>
            </a:r>
            <a:r>
              <a:rPr dirty="0"/>
              <a:t>18</a:t>
            </a:r>
            <a:r>
              <a:rPr spc="-30" dirty="0"/>
              <a:t> </a:t>
            </a:r>
            <a:r>
              <a:rPr dirty="0">
                <a:latin typeface="Arial"/>
                <a:cs typeface="Arial"/>
              </a:rPr>
              <a:t>Co</a:t>
            </a:r>
            <a:r>
              <a:rPr spc="-15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p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923" y="2586228"/>
            <a:ext cx="6498590" cy="483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6075" algn="r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35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2923" y="2586228"/>
            <a:ext cx="6498335" cy="483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5329" y="3421"/>
            <a:ext cx="5666105" cy="2616200"/>
          </a:xfrm>
          <a:custGeom>
            <a:avLst/>
            <a:gdLst/>
            <a:ahLst/>
            <a:cxnLst/>
            <a:rect l="l" t="t" r="r" b="b"/>
            <a:pathLst>
              <a:path w="5666105" h="2616200">
                <a:moveTo>
                  <a:pt x="3971173" y="2362200"/>
                </a:moveTo>
                <a:lnTo>
                  <a:pt x="2364311" y="2362200"/>
                </a:lnTo>
                <a:lnTo>
                  <a:pt x="2383412" y="2387600"/>
                </a:lnTo>
                <a:lnTo>
                  <a:pt x="2403400" y="2400300"/>
                </a:lnTo>
                <a:lnTo>
                  <a:pt x="2424252" y="2413000"/>
                </a:lnTo>
                <a:lnTo>
                  <a:pt x="2445942" y="2425700"/>
                </a:lnTo>
                <a:lnTo>
                  <a:pt x="2468449" y="2438400"/>
                </a:lnTo>
                <a:lnTo>
                  <a:pt x="2491747" y="2463800"/>
                </a:lnTo>
                <a:lnTo>
                  <a:pt x="2540626" y="2489200"/>
                </a:lnTo>
                <a:lnTo>
                  <a:pt x="2592387" y="2514600"/>
                </a:lnTo>
                <a:lnTo>
                  <a:pt x="2619290" y="2527300"/>
                </a:lnTo>
                <a:lnTo>
                  <a:pt x="2646842" y="2527300"/>
                </a:lnTo>
                <a:lnTo>
                  <a:pt x="2675021" y="2540000"/>
                </a:lnTo>
                <a:lnTo>
                  <a:pt x="2733161" y="2565400"/>
                </a:lnTo>
                <a:lnTo>
                  <a:pt x="2763075" y="2565400"/>
                </a:lnTo>
                <a:lnTo>
                  <a:pt x="2824472" y="2590800"/>
                </a:lnTo>
                <a:lnTo>
                  <a:pt x="2855909" y="2590800"/>
                </a:lnTo>
                <a:lnTo>
                  <a:pt x="2887805" y="2603500"/>
                </a:lnTo>
                <a:lnTo>
                  <a:pt x="2964607" y="2603500"/>
                </a:lnTo>
                <a:lnTo>
                  <a:pt x="3041529" y="2616200"/>
                </a:lnTo>
                <a:lnTo>
                  <a:pt x="3344215" y="2616200"/>
                </a:lnTo>
                <a:lnTo>
                  <a:pt x="3557292" y="2578100"/>
                </a:lnTo>
                <a:lnTo>
                  <a:pt x="3624008" y="2552700"/>
                </a:lnTo>
                <a:lnTo>
                  <a:pt x="3688052" y="2527300"/>
                </a:lnTo>
                <a:lnTo>
                  <a:pt x="3749115" y="2501900"/>
                </a:lnTo>
                <a:lnTo>
                  <a:pt x="3806885" y="2476500"/>
                </a:lnTo>
                <a:lnTo>
                  <a:pt x="3861053" y="2451100"/>
                </a:lnTo>
                <a:lnTo>
                  <a:pt x="3911308" y="2413000"/>
                </a:lnTo>
                <a:lnTo>
                  <a:pt x="3957340" y="2374900"/>
                </a:lnTo>
                <a:lnTo>
                  <a:pt x="3971173" y="2362200"/>
                </a:lnTo>
                <a:close/>
              </a:path>
              <a:path w="5666105" h="2616200">
                <a:moveTo>
                  <a:pt x="1679380" y="165100"/>
                </a:moveTo>
                <a:lnTo>
                  <a:pt x="1390983" y="165100"/>
                </a:lnTo>
                <a:lnTo>
                  <a:pt x="1237301" y="190500"/>
                </a:lnTo>
                <a:lnTo>
                  <a:pt x="1094838" y="215900"/>
                </a:lnTo>
                <a:lnTo>
                  <a:pt x="1028346" y="241300"/>
                </a:lnTo>
                <a:lnTo>
                  <a:pt x="965298" y="266700"/>
                </a:lnTo>
                <a:lnTo>
                  <a:pt x="905905" y="292100"/>
                </a:lnTo>
                <a:lnTo>
                  <a:pt x="850382" y="317500"/>
                </a:lnTo>
                <a:lnTo>
                  <a:pt x="798939" y="355600"/>
                </a:lnTo>
                <a:lnTo>
                  <a:pt x="751792" y="393700"/>
                </a:lnTo>
                <a:lnTo>
                  <a:pt x="709152" y="419100"/>
                </a:lnTo>
                <a:lnTo>
                  <a:pt x="671231" y="457200"/>
                </a:lnTo>
                <a:lnTo>
                  <a:pt x="638244" y="508000"/>
                </a:lnTo>
                <a:lnTo>
                  <a:pt x="610402" y="546100"/>
                </a:lnTo>
                <a:lnTo>
                  <a:pt x="587918" y="584200"/>
                </a:lnTo>
                <a:lnTo>
                  <a:pt x="571006" y="635000"/>
                </a:lnTo>
                <a:lnTo>
                  <a:pt x="559877" y="673100"/>
                </a:lnTo>
                <a:lnTo>
                  <a:pt x="554746" y="723900"/>
                </a:lnTo>
                <a:lnTo>
                  <a:pt x="555824" y="762000"/>
                </a:lnTo>
                <a:lnTo>
                  <a:pt x="563324" y="812800"/>
                </a:lnTo>
                <a:lnTo>
                  <a:pt x="558117" y="825500"/>
                </a:lnTo>
                <a:lnTo>
                  <a:pt x="471051" y="825500"/>
                </a:lnTo>
                <a:lnTo>
                  <a:pt x="442862" y="838200"/>
                </a:lnTo>
                <a:lnTo>
                  <a:pt x="415157" y="838200"/>
                </a:lnTo>
                <a:lnTo>
                  <a:pt x="387976" y="850900"/>
                </a:lnTo>
                <a:lnTo>
                  <a:pt x="361360" y="850900"/>
                </a:lnTo>
                <a:lnTo>
                  <a:pt x="335349" y="863600"/>
                </a:lnTo>
                <a:lnTo>
                  <a:pt x="309984" y="876300"/>
                </a:lnTo>
                <a:lnTo>
                  <a:pt x="285305" y="876300"/>
                </a:lnTo>
                <a:lnTo>
                  <a:pt x="261353" y="889000"/>
                </a:lnTo>
                <a:lnTo>
                  <a:pt x="215791" y="914400"/>
                </a:lnTo>
                <a:lnTo>
                  <a:pt x="173622" y="939800"/>
                </a:lnTo>
                <a:lnTo>
                  <a:pt x="135170" y="965200"/>
                </a:lnTo>
                <a:lnTo>
                  <a:pt x="100758" y="990600"/>
                </a:lnTo>
                <a:lnTo>
                  <a:pt x="61167" y="1028700"/>
                </a:lnTo>
                <a:lnTo>
                  <a:pt x="25227" y="1092200"/>
                </a:lnTo>
                <a:lnTo>
                  <a:pt x="13174" y="1117600"/>
                </a:lnTo>
                <a:lnTo>
                  <a:pt x="4990" y="1143000"/>
                </a:lnTo>
                <a:lnTo>
                  <a:pt x="618" y="1168400"/>
                </a:lnTo>
                <a:lnTo>
                  <a:pt x="0" y="1206500"/>
                </a:lnTo>
                <a:lnTo>
                  <a:pt x="3078" y="1231900"/>
                </a:lnTo>
                <a:lnTo>
                  <a:pt x="20097" y="1282700"/>
                </a:lnTo>
                <a:lnTo>
                  <a:pt x="51217" y="1333500"/>
                </a:lnTo>
                <a:lnTo>
                  <a:pt x="95980" y="1384300"/>
                </a:lnTo>
                <a:lnTo>
                  <a:pt x="153928" y="1435100"/>
                </a:lnTo>
                <a:lnTo>
                  <a:pt x="187703" y="1460500"/>
                </a:lnTo>
                <a:lnTo>
                  <a:pt x="224602" y="1473200"/>
                </a:lnTo>
                <a:lnTo>
                  <a:pt x="264569" y="1498600"/>
                </a:lnTo>
                <a:lnTo>
                  <a:pt x="307546" y="1511300"/>
                </a:lnTo>
                <a:lnTo>
                  <a:pt x="289217" y="1524000"/>
                </a:lnTo>
                <a:lnTo>
                  <a:pt x="271881" y="1536700"/>
                </a:lnTo>
                <a:lnTo>
                  <a:pt x="240237" y="1562100"/>
                </a:lnTo>
                <a:lnTo>
                  <a:pt x="200519" y="1600200"/>
                </a:lnTo>
                <a:lnTo>
                  <a:pt x="179345" y="1638300"/>
                </a:lnTo>
                <a:lnTo>
                  <a:pt x="170386" y="1651000"/>
                </a:lnTo>
                <a:lnTo>
                  <a:pt x="162528" y="1663700"/>
                </a:lnTo>
                <a:lnTo>
                  <a:pt x="155783" y="1676400"/>
                </a:lnTo>
                <a:lnTo>
                  <a:pt x="150163" y="1689100"/>
                </a:lnTo>
                <a:lnTo>
                  <a:pt x="145680" y="1714500"/>
                </a:lnTo>
                <a:lnTo>
                  <a:pt x="142347" y="1727200"/>
                </a:lnTo>
                <a:lnTo>
                  <a:pt x="140174" y="1739900"/>
                </a:lnTo>
                <a:lnTo>
                  <a:pt x="139175" y="1752600"/>
                </a:lnTo>
                <a:lnTo>
                  <a:pt x="139360" y="1778000"/>
                </a:lnTo>
                <a:lnTo>
                  <a:pt x="151368" y="1841500"/>
                </a:lnTo>
                <a:lnTo>
                  <a:pt x="178866" y="1892300"/>
                </a:lnTo>
                <a:lnTo>
                  <a:pt x="220416" y="1943100"/>
                </a:lnTo>
                <a:lnTo>
                  <a:pt x="274593" y="1993900"/>
                </a:lnTo>
                <a:lnTo>
                  <a:pt x="305970" y="2019300"/>
                </a:lnTo>
                <a:lnTo>
                  <a:pt x="339969" y="2032000"/>
                </a:lnTo>
                <a:lnTo>
                  <a:pt x="376412" y="2057400"/>
                </a:lnTo>
                <a:lnTo>
                  <a:pt x="415119" y="2070100"/>
                </a:lnTo>
                <a:lnTo>
                  <a:pt x="455913" y="2082800"/>
                </a:lnTo>
                <a:lnTo>
                  <a:pt x="498616" y="2095500"/>
                </a:lnTo>
                <a:lnTo>
                  <a:pt x="589033" y="2120900"/>
                </a:lnTo>
                <a:lnTo>
                  <a:pt x="636392" y="2120900"/>
                </a:lnTo>
                <a:lnTo>
                  <a:pt x="684945" y="2133600"/>
                </a:lnTo>
                <a:lnTo>
                  <a:pt x="843740" y="2133600"/>
                </a:lnTo>
                <a:lnTo>
                  <a:pt x="847677" y="2146300"/>
                </a:lnTo>
                <a:lnTo>
                  <a:pt x="897531" y="2184400"/>
                </a:lnTo>
                <a:lnTo>
                  <a:pt x="952461" y="2235200"/>
                </a:lnTo>
                <a:lnTo>
                  <a:pt x="1012076" y="2273300"/>
                </a:lnTo>
                <a:lnTo>
                  <a:pt x="1075986" y="2298700"/>
                </a:lnTo>
                <a:lnTo>
                  <a:pt x="1143801" y="2336800"/>
                </a:lnTo>
                <a:lnTo>
                  <a:pt x="1215131" y="2362200"/>
                </a:lnTo>
                <a:lnTo>
                  <a:pt x="1289585" y="2387600"/>
                </a:lnTo>
                <a:lnTo>
                  <a:pt x="1366774" y="2413000"/>
                </a:lnTo>
                <a:lnTo>
                  <a:pt x="1695070" y="2463800"/>
                </a:lnTo>
                <a:lnTo>
                  <a:pt x="1865481" y="2463800"/>
                </a:lnTo>
                <a:lnTo>
                  <a:pt x="1950886" y="2451100"/>
                </a:lnTo>
                <a:lnTo>
                  <a:pt x="2035905" y="2451100"/>
                </a:lnTo>
                <a:lnTo>
                  <a:pt x="2120147" y="2438400"/>
                </a:lnTo>
                <a:lnTo>
                  <a:pt x="2284740" y="2387600"/>
                </a:lnTo>
                <a:lnTo>
                  <a:pt x="2364311" y="2362200"/>
                </a:lnTo>
                <a:lnTo>
                  <a:pt x="3971173" y="2362200"/>
                </a:lnTo>
                <a:lnTo>
                  <a:pt x="3998839" y="2336800"/>
                </a:lnTo>
                <a:lnTo>
                  <a:pt x="4035495" y="2298700"/>
                </a:lnTo>
                <a:lnTo>
                  <a:pt x="4066997" y="2260600"/>
                </a:lnTo>
                <a:lnTo>
                  <a:pt x="4093035" y="2209800"/>
                </a:lnTo>
                <a:lnTo>
                  <a:pt x="4988733" y="2209800"/>
                </a:lnTo>
                <a:lnTo>
                  <a:pt x="5065479" y="2171700"/>
                </a:lnTo>
                <a:lnTo>
                  <a:pt x="5112464" y="2146300"/>
                </a:lnTo>
                <a:lnTo>
                  <a:pt x="5156047" y="2120900"/>
                </a:lnTo>
                <a:lnTo>
                  <a:pt x="5196013" y="2095500"/>
                </a:lnTo>
                <a:lnTo>
                  <a:pt x="5232146" y="2057400"/>
                </a:lnTo>
                <a:lnTo>
                  <a:pt x="5264233" y="2032000"/>
                </a:lnTo>
                <a:lnTo>
                  <a:pt x="5292058" y="1993900"/>
                </a:lnTo>
                <a:lnTo>
                  <a:pt x="5315406" y="1955800"/>
                </a:lnTo>
                <a:lnTo>
                  <a:pt x="5334062" y="1917700"/>
                </a:lnTo>
                <a:lnTo>
                  <a:pt x="5347812" y="1879600"/>
                </a:lnTo>
                <a:lnTo>
                  <a:pt x="5356441" y="1841500"/>
                </a:lnTo>
                <a:lnTo>
                  <a:pt x="5359733" y="1803400"/>
                </a:lnTo>
                <a:lnTo>
                  <a:pt x="5384429" y="1803400"/>
                </a:lnTo>
                <a:lnTo>
                  <a:pt x="5408981" y="1790700"/>
                </a:lnTo>
                <a:lnTo>
                  <a:pt x="5481655" y="1790700"/>
                </a:lnTo>
                <a:lnTo>
                  <a:pt x="5505515" y="1778000"/>
                </a:lnTo>
                <a:lnTo>
                  <a:pt x="5552618" y="1778000"/>
                </a:lnTo>
                <a:lnTo>
                  <a:pt x="5575840" y="1765300"/>
                </a:lnTo>
                <a:lnTo>
                  <a:pt x="5598826" y="1765300"/>
                </a:lnTo>
                <a:lnTo>
                  <a:pt x="5621566" y="1752600"/>
                </a:lnTo>
                <a:lnTo>
                  <a:pt x="5644047" y="1752600"/>
                </a:lnTo>
                <a:lnTo>
                  <a:pt x="5665930" y="1739900"/>
                </a:lnTo>
                <a:lnTo>
                  <a:pt x="5665930" y="304800"/>
                </a:lnTo>
                <a:lnTo>
                  <a:pt x="5661718" y="304800"/>
                </a:lnTo>
                <a:lnTo>
                  <a:pt x="5607391" y="292100"/>
                </a:lnTo>
                <a:lnTo>
                  <a:pt x="5490543" y="266700"/>
                </a:lnTo>
                <a:lnTo>
                  <a:pt x="5485850" y="254000"/>
                </a:lnTo>
                <a:lnTo>
                  <a:pt x="5480350" y="241300"/>
                </a:lnTo>
                <a:lnTo>
                  <a:pt x="2009981" y="241300"/>
                </a:lnTo>
                <a:lnTo>
                  <a:pt x="1981747" y="228600"/>
                </a:lnTo>
                <a:lnTo>
                  <a:pt x="1953071" y="228600"/>
                </a:lnTo>
                <a:lnTo>
                  <a:pt x="1894496" y="203200"/>
                </a:lnTo>
                <a:lnTo>
                  <a:pt x="1864649" y="203200"/>
                </a:lnTo>
                <a:lnTo>
                  <a:pt x="1834464" y="190500"/>
                </a:lnTo>
                <a:lnTo>
                  <a:pt x="1803967" y="190500"/>
                </a:lnTo>
                <a:lnTo>
                  <a:pt x="1773184" y="177800"/>
                </a:lnTo>
                <a:lnTo>
                  <a:pt x="1710864" y="177800"/>
                </a:lnTo>
                <a:lnTo>
                  <a:pt x="1679380" y="165100"/>
                </a:lnTo>
                <a:close/>
              </a:path>
              <a:path w="5666105" h="2616200">
                <a:moveTo>
                  <a:pt x="4988733" y="2209800"/>
                </a:moveTo>
                <a:lnTo>
                  <a:pt x="4093035" y="2209800"/>
                </a:lnTo>
                <a:lnTo>
                  <a:pt x="4112631" y="2222500"/>
                </a:lnTo>
                <a:lnTo>
                  <a:pt x="4132513" y="2222500"/>
                </a:lnTo>
                <a:lnTo>
                  <a:pt x="4152667" y="2235200"/>
                </a:lnTo>
                <a:lnTo>
                  <a:pt x="4173080" y="2235200"/>
                </a:lnTo>
                <a:lnTo>
                  <a:pt x="4193742" y="2247900"/>
                </a:lnTo>
                <a:lnTo>
                  <a:pt x="4214639" y="2247900"/>
                </a:lnTo>
                <a:lnTo>
                  <a:pt x="4235758" y="2260600"/>
                </a:lnTo>
                <a:lnTo>
                  <a:pt x="4278617" y="2260600"/>
                </a:lnTo>
                <a:lnTo>
                  <a:pt x="4300331" y="2273300"/>
                </a:lnTo>
                <a:lnTo>
                  <a:pt x="4366463" y="2273300"/>
                </a:lnTo>
                <a:lnTo>
                  <a:pt x="4388796" y="2286000"/>
                </a:lnTo>
                <a:lnTo>
                  <a:pt x="4659367" y="2286000"/>
                </a:lnTo>
                <a:lnTo>
                  <a:pt x="4787038" y="2260600"/>
                </a:lnTo>
                <a:lnTo>
                  <a:pt x="4906258" y="2235200"/>
                </a:lnTo>
                <a:lnTo>
                  <a:pt x="4962161" y="2222500"/>
                </a:lnTo>
                <a:lnTo>
                  <a:pt x="4988733" y="2209800"/>
                </a:lnTo>
                <a:close/>
              </a:path>
              <a:path w="5666105" h="2616200">
                <a:moveTo>
                  <a:pt x="2758650" y="0"/>
                </a:moveTo>
                <a:lnTo>
                  <a:pt x="2575053" y="0"/>
                </a:lnTo>
                <a:lnTo>
                  <a:pt x="2405337" y="38100"/>
                </a:lnTo>
                <a:lnTo>
                  <a:pt x="2299628" y="63500"/>
                </a:lnTo>
                <a:lnTo>
                  <a:pt x="2249802" y="76200"/>
                </a:lnTo>
                <a:lnTo>
                  <a:pt x="2202348" y="101600"/>
                </a:lnTo>
                <a:lnTo>
                  <a:pt x="2157534" y="127000"/>
                </a:lnTo>
                <a:lnTo>
                  <a:pt x="2115624" y="152400"/>
                </a:lnTo>
                <a:lnTo>
                  <a:pt x="2076884" y="177800"/>
                </a:lnTo>
                <a:lnTo>
                  <a:pt x="2041582" y="203200"/>
                </a:lnTo>
                <a:lnTo>
                  <a:pt x="2009981" y="241300"/>
                </a:lnTo>
                <a:lnTo>
                  <a:pt x="5480350" y="241300"/>
                </a:lnTo>
                <a:lnTo>
                  <a:pt x="5474055" y="228600"/>
                </a:lnTo>
                <a:lnTo>
                  <a:pt x="5466976" y="215900"/>
                </a:lnTo>
                <a:lnTo>
                  <a:pt x="5459122" y="190500"/>
                </a:lnTo>
                <a:lnTo>
                  <a:pt x="5431028" y="152400"/>
                </a:lnTo>
                <a:lnTo>
                  <a:pt x="5408628" y="127000"/>
                </a:lnTo>
                <a:lnTo>
                  <a:pt x="3206850" y="127000"/>
                </a:lnTo>
                <a:lnTo>
                  <a:pt x="3196182" y="114300"/>
                </a:lnTo>
                <a:lnTo>
                  <a:pt x="3185337" y="114300"/>
                </a:lnTo>
                <a:lnTo>
                  <a:pt x="3174317" y="101600"/>
                </a:lnTo>
                <a:lnTo>
                  <a:pt x="3151764" y="101600"/>
                </a:lnTo>
                <a:lnTo>
                  <a:pt x="3140237" y="88900"/>
                </a:lnTo>
                <a:lnTo>
                  <a:pt x="3128546" y="88900"/>
                </a:lnTo>
                <a:lnTo>
                  <a:pt x="3116694" y="76200"/>
                </a:lnTo>
                <a:lnTo>
                  <a:pt x="3092519" y="76200"/>
                </a:lnTo>
                <a:lnTo>
                  <a:pt x="3080202" y="63500"/>
                </a:lnTo>
                <a:lnTo>
                  <a:pt x="3055121" y="63500"/>
                </a:lnTo>
                <a:lnTo>
                  <a:pt x="3042364" y="50800"/>
                </a:lnTo>
                <a:lnTo>
                  <a:pt x="2869927" y="12700"/>
                </a:lnTo>
                <a:lnTo>
                  <a:pt x="2810991" y="12700"/>
                </a:lnTo>
                <a:lnTo>
                  <a:pt x="2758650" y="0"/>
                </a:lnTo>
                <a:close/>
              </a:path>
              <a:path w="5666105" h="2616200">
                <a:moveTo>
                  <a:pt x="4160695" y="0"/>
                </a:moveTo>
                <a:lnTo>
                  <a:pt x="3395506" y="0"/>
                </a:lnTo>
                <a:lnTo>
                  <a:pt x="3371256" y="12700"/>
                </a:lnTo>
                <a:lnTo>
                  <a:pt x="3335195" y="38100"/>
                </a:lnTo>
                <a:lnTo>
                  <a:pt x="3301559" y="50800"/>
                </a:lnTo>
                <a:lnTo>
                  <a:pt x="3270561" y="76200"/>
                </a:lnTo>
                <a:lnTo>
                  <a:pt x="3242416" y="101600"/>
                </a:lnTo>
                <a:lnTo>
                  <a:pt x="3217337" y="127000"/>
                </a:lnTo>
                <a:lnTo>
                  <a:pt x="5408628" y="127000"/>
                </a:lnTo>
                <a:lnTo>
                  <a:pt x="5396360" y="114300"/>
                </a:lnTo>
                <a:lnTo>
                  <a:pt x="5383394" y="114300"/>
                </a:lnTo>
                <a:lnTo>
                  <a:pt x="5369740" y="101600"/>
                </a:lnTo>
                <a:lnTo>
                  <a:pt x="5355411" y="88900"/>
                </a:lnTo>
                <a:lnTo>
                  <a:pt x="5340417" y="76200"/>
                </a:lnTo>
                <a:lnTo>
                  <a:pt x="4274706" y="76200"/>
                </a:lnTo>
                <a:lnTo>
                  <a:pt x="4265451" y="63500"/>
                </a:lnTo>
                <a:lnTo>
                  <a:pt x="4255928" y="50800"/>
                </a:lnTo>
                <a:lnTo>
                  <a:pt x="4246143" y="50800"/>
                </a:lnTo>
                <a:lnTo>
                  <a:pt x="4236100" y="38100"/>
                </a:lnTo>
                <a:lnTo>
                  <a:pt x="4225804" y="38100"/>
                </a:lnTo>
                <a:lnTo>
                  <a:pt x="4215260" y="25400"/>
                </a:lnTo>
                <a:lnTo>
                  <a:pt x="4204473" y="25400"/>
                </a:lnTo>
                <a:lnTo>
                  <a:pt x="4193448" y="12700"/>
                </a:lnTo>
                <a:lnTo>
                  <a:pt x="4170703" y="12700"/>
                </a:lnTo>
                <a:lnTo>
                  <a:pt x="4160695" y="0"/>
                </a:lnTo>
                <a:close/>
              </a:path>
              <a:path w="5666105" h="2616200">
                <a:moveTo>
                  <a:pt x="5210847" y="0"/>
                </a:moveTo>
                <a:lnTo>
                  <a:pt x="4398575" y="0"/>
                </a:lnTo>
                <a:lnTo>
                  <a:pt x="4354863" y="25400"/>
                </a:lnTo>
                <a:lnTo>
                  <a:pt x="4313490" y="50800"/>
                </a:lnTo>
                <a:lnTo>
                  <a:pt x="4274706" y="76200"/>
                </a:lnTo>
                <a:lnTo>
                  <a:pt x="5340417" y="76200"/>
                </a:lnTo>
                <a:lnTo>
                  <a:pt x="5324768" y="63500"/>
                </a:lnTo>
                <a:lnTo>
                  <a:pt x="5308476" y="50800"/>
                </a:lnTo>
                <a:lnTo>
                  <a:pt x="5291551" y="38100"/>
                </a:lnTo>
                <a:lnTo>
                  <a:pt x="5274005" y="38100"/>
                </a:lnTo>
                <a:lnTo>
                  <a:pt x="5255847" y="25400"/>
                </a:lnTo>
                <a:lnTo>
                  <a:pt x="5210847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9737" y="2872947"/>
            <a:ext cx="149860" cy="148590"/>
          </a:xfrm>
          <a:custGeom>
            <a:avLst/>
            <a:gdLst/>
            <a:ahLst/>
            <a:cxnLst/>
            <a:rect l="l" t="t" r="r" b="b"/>
            <a:pathLst>
              <a:path w="149860" h="148589">
                <a:moveTo>
                  <a:pt x="62365" y="0"/>
                </a:moveTo>
                <a:lnTo>
                  <a:pt x="26834" y="16828"/>
                </a:lnTo>
                <a:lnTo>
                  <a:pt x="4529" y="51600"/>
                </a:lnTo>
                <a:lnTo>
                  <a:pt x="0" y="82831"/>
                </a:lnTo>
                <a:lnTo>
                  <a:pt x="2916" y="96315"/>
                </a:lnTo>
                <a:lnTo>
                  <a:pt x="25221" y="129685"/>
                </a:lnTo>
                <a:lnTo>
                  <a:pt x="63806" y="147339"/>
                </a:lnTo>
                <a:lnTo>
                  <a:pt x="79383" y="148600"/>
                </a:lnTo>
                <a:lnTo>
                  <a:pt x="93609" y="146283"/>
                </a:lnTo>
                <a:lnTo>
                  <a:pt x="129014" y="125173"/>
                </a:lnTo>
                <a:lnTo>
                  <a:pt x="147933" y="88434"/>
                </a:lnTo>
                <a:lnTo>
                  <a:pt x="149336" y="73960"/>
                </a:lnTo>
                <a:lnTo>
                  <a:pt x="149326" y="72743"/>
                </a:lnTo>
                <a:lnTo>
                  <a:pt x="138251" y="35519"/>
                </a:lnTo>
                <a:lnTo>
                  <a:pt x="108285" y="9357"/>
                </a:lnTo>
                <a:lnTo>
                  <a:pt x="62365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7607" y="2701852"/>
            <a:ext cx="299720" cy="299085"/>
          </a:xfrm>
          <a:custGeom>
            <a:avLst/>
            <a:gdLst/>
            <a:ahLst/>
            <a:cxnLst/>
            <a:rect l="l" t="t" r="r" b="b"/>
            <a:pathLst>
              <a:path w="299720" h="299085">
                <a:moveTo>
                  <a:pt x="136733" y="0"/>
                </a:moveTo>
                <a:lnTo>
                  <a:pt x="95640" y="9563"/>
                </a:lnTo>
                <a:lnTo>
                  <a:pt x="59765" y="29730"/>
                </a:lnTo>
                <a:lnTo>
                  <a:pt x="30832" y="58904"/>
                </a:lnTo>
                <a:lnTo>
                  <a:pt x="10564" y="95488"/>
                </a:lnTo>
                <a:lnTo>
                  <a:pt x="686" y="137884"/>
                </a:lnTo>
                <a:lnTo>
                  <a:pt x="0" y="153032"/>
                </a:lnTo>
                <a:lnTo>
                  <a:pt x="1011" y="167143"/>
                </a:lnTo>
                <a:lnTo>
                  <a:pt x="11589" y="206888"/>
                </a:lnTo>
                <a:lnTo>
                  <a:pt x="32470" y="241486"/>
                </a:lnTo>
                <a:lnTo>
                  <a:pt x="62352" y="269307"/>
                </a:lnTo>
                <a:lnTo>
                  <a:pt x="99930" y="288719"/>
                </a:lnTo>
                <a:lnTo>
                  <a:pt x="143901" y="298093"/>
                </a:lnTo>
                <a:lnTo>
                  <a:pt x="159754" y="298705"/>
                </a:lnTo>
                <a:lnTo>
                  <a:pt x="174185" y="297055"/>
                </a:lnTo>
                <a:lnTo>
                  <a:pt x="214522" y="284357"/>
                </a:lnTo>
                <a:lnTo>
                  <a:pt x="249024" y="261435"/>
                </a:lnTo>
                <a:lnTo>
                  <a:pt x="275894" y="230086"/>
                </a:lnTo>
                <a:lnTo>
                  <a:pt x="293334" y="192107"/>
                </a:lnTo>
                <a:lnTo>
                  <a:pt x="299547" y="149297"/>
                </a:lnTo>
                <a:lnTo>
                  <a:pt x="299411" y="142869"/>
                </a:lnTo>
                <a:lnTo>
                  <a:pt x="291966" y="102391"/>
                </a:lnTo>
                <a:lnTo>
                  <a:pt x="273980" y="66524"/>
                </a:lnTo>
                <a:lnTo>
                  <a:pt x="246622" y="36848"/>
                </a:lnTo>
                <a:lnTo>
                  <a:pt x="211060" y="14944"/>
                </a:lnTo>
                <a:lnTo>
                  <a:pt x="168463" y="2392"/>
                </a:lnTo>
                <a:lnTo>
                  <a:pt x="136733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6842" y="2411730"/>
            <a:ext cx="449580" cy="449580"/>
          </a:xfrm>
          <a:custGeom>
            <a:avLst/>
            <a:gdLst/>
            <a:ahLst/>
            <a:cxnLst/>
            <a:rect l="l" t="t" r="r" b="b"/>
            <a:pathLst>
              <a:path w="449579" h="449580">
                <a:moveTo>
                  <a:pt x="224662" y="0"/>
                </a:moveTo>
                <a:lnTo>
                  <a:pt x="170673" y="6529"/>
                </a:lnTo>
                <a:lnTo>
                  <a:pt x="121416" y="25076"/>
                </a:lnTo>
                <a:lnTo>
                  <a:pt x="78454" y="54080"/>
                </a:lnTo>
                <a:lnTo>
                  <a:pt x="43346" y="91979"/>
                </a:lnTo>
                <a:lnTo>
                  <a:pt x="17654" y="137213"/>
                </a:lnTo>
                <a:lnTo>
                  <a:pt x="2940" y="188221"/>
                </a:lnTo>
                <a:lnTo>
                  <a:pt x="0" y="224662"/>
                </a:lnTo>
                <a:lnTo>
                  <a:pt x="744" y="243089"/>
                </a:lnTo>
                <a:lnTo>
                  <a:pt x="11453" y="295674"/>
                </a:lnTo>
                <a:lnTo>
                  <a:pt x="33659" y="343006"/>
                </a:lnTo>
                <a:lnTo>
                  <a:pt x="65801" y="383524"/>
                </a:lnTo>
                <a:lnTo>
                  <a:pt x="106319" y="415666"/>
                </a:lnTo>
                <a:lnTo>
                  <a:pt x="153651" y="437872"/>
                </a:lnTo>
                <a:lnTo>
                  <a:pt x="206236" y="448581"/>
                </a:lnTo>
                <a:lnTo>
                  <a:pt x="224662" y="449325"/>
                </a:lnTo>
                <a:lnTo>
                  <a:pt x="243089" y="448581"/>
                </a:lnTo>
                <a:lnTo>
                  <a:pt x="295674" y="437872"/>
                </a:lnTo>
                <a:lnTo>
                  <a:pt x="343006" y="415666"/>
                </a:lnTo>
                <a:lnTo>
                  <a:pt x="383524" y="383524"/>
                </a:lnTo>
                <a:lnTo>
                  <a:pt x="415666" y="343006"/>
                </a:lnTo>
                <a:lnTo>
                  <a:pt x="437872" y="295674"/>
                </a:lnTo>
                <a:lnTo>
                  <a:pt x="448581" y="243089"/>
                </a:lnTo>
                <a:lnTo>
                  <a:pt x="449326" y="224662"/>
                </a:lnTo>
                <a:lnTo>
                  <a:pt x="448581" y="206236"/>
                </a:lnTo>
                <a:lnTo>
                  <a:pt x="437872" y="153651"/>
                </a:lnTo>
                <a:lnTo>
                  <a:pt x="415666" y="106319"/>
                </a:lnTo>
                <a:lnTo>
                  <a:pt x="383524" y="65801"/>
                </a:lnTo>
                <a:lnTo>
                  <a:pt x="343006" y="33659"/>
                </a:lnTo>
                <a:lnTo>
                  <a:pt x="295674" y="11453"/>
                </a:lnTo>
                <a:lnTo>
                  <a:pt x="243089" y="744"/>
                </a:lnTo>
                <a:lnTo>
                  <a:pt x="224662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0076" y="0"/>
            <a:ext cx="2059305" cy="810895"/>
          </a:xfrm>
          <a:custGeom>
            <a:avLst/>
            <a:gdLst/>
            <a:ahLst/>
            <a:cxnLst/>
            <a:rect l="l" t="t" r="r" b="b"/>
            <a:pathLst>
              <a:path w="2059304" h="810895">
                <a:moveTo>
                  <a:pt x="8578" y="810641"/>
                </a:moveTo>
                <a:lnTo>
                  <a:pt x="1077" y="763781"/>
                </a:lnTo>
                <a:lnTo>
                  <a:pt x="0" y="717460"/>
                </a:lnTo>
                <a:lnTo>
                  <a:pt x="5131" y="671843"/>
                </a:lnTo>
                <a:lnTo>
                  <a:pt x="16260" y="627095"/>
                </a:lnTo>
                <a:lnTo>
                  <a:pt x="33172" y="583384"/>
                </a:lnTo>
                <a:lnTo>
                  <a:pt x="55655" y="540875"/>
                </a:lnTo>
                <a:lnTo>
                  <a:pt x="83497" y="499736"/>
                </a:lnTo>
                <a:lnTo>
                  <a:pt x="116485" y="460131"/>
                </a:lnTo>
                <a:lnTo>
                  <a:pt x="154405" y="422227"/>
                </a:lnTo>
                <a:lnTo>
                  <a:pt x="197046" y="386191"/>
                </a:lnTo>
                <a:lnTo>
                  <a:pt x="244193" y="352188"/>
                </a:lnTo>
                <a:lnTo>
                  <a:pt x="295635" y="320385"/>
                </a:lnTo>
                <a:lnTo>
                  <a:pt x="351159" y="290948"/>
                </a:lnTo>
                <a:lnTo>
                  <a:pt x="410551" y="264043"/>
                </a:lnTo>
                <a:lnTo>
                  <a:pt x="473600" y="239837"/>
                </a:lnTo>
                <a:lnTo>
                  <a:pt x="540092" y="218495"/>
                </a:lnTo>
                <a:lnTo>
                  <a:pt x="609814" y="200185"/>
                </a:lnTo>
                <a:lnTo>
                  <a:pt x="682554" y="185071"/>
                </a:lnTo>
                <a:lnTo>
                  <a:pt x="758099" y="173321"/>
                </a:lnTo>
                <a:lnTo>
                  <a:pt x="836237" y="165100"/>
                </a:lnTo>
                <a:lnTo>
                  <a:pt x="900621" y="161206"/>
                </a:lnTo>
                <a:lnTo>
                  <a:pt x="965011" y="159871"/>
                </a:lnTo>
                <a:lnTo>
                  <a:pt x="997142" y="160157"/>
                </a:lnTo>
                <a:lnTo>
                  <a:pt x="1061146" y="162617"/>
                </a:lnTo>
                <a:lnTo>
                  <a:pt x="1124633" y="167578"/>
                </a:lnTo>
                <a:lnTo>
                  <a:pt x="1187395" y="175016"/>
                </a:lnTo>
                <a:lnTo>
                  <a:pt x="1249221" y="184908"/>
                </a:lnTo>
                <a:lnTo>
                  <a:pt x="1309903" y="197229"/>
                </a:lnTo>
                <a:lnTo>
                  <a:pt x="1369233" y="211956"/>
                </a:lnTo>
                <a:lnTo>
                  <a:pt x="1427001" y="229065"/>
                </a:lnTo>
                <a:lnTo>
                  <a:pt x="1455235" y="238506"/>
                </a:lnTo>
                <a:lnTo>
                  <a:pt x="1486835" y="206375"/>
                </a:lnTo>
                <a:lnTo>
                  <a:pt x="1522138" y="176349"/>
                </a:lnTo>
                <a:lnTo>
                  <a:pt x="1560877" y="148475"/>
                </a:lnTo>
                <a:lnTo>
                  <a:pt x="1602787" y="122801"/>
                </a:lnTo>
                <a:lnTo>
                  <a:pt x="1647602" y="99377"/>
                </a:lnTo>
                <a:lnTo>
                  <a:pt x="1695055" y="78250"/>
                </a:lnTo>
                <a:lnTo>
                  <a:pt x="1744882" y="59469"/>
                </a:lnTo>
                <a:lnTo>
                  <a:pt x="1796816" y="43082"/>
                </a:lnTo>
                <a:lnTo>
                  <a:pt x="1850591" y="29138"/>
                </a:lnTo>
                <a:lnTo>
                  <a:pt x="1905942" y="17684"/>
                </a:lnTo>
                <a:lnTo>
                  <a:pt x="1962602" y="8770"/>
                </a:lnTo>
                <a:lnTo>
                  <a:pt x="2020306" y="2444"/>
                </a:lnTo>
                <a:lnTo>
                  <a:pt x="2059049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3979" y="0"/>
            <a:ext cx="636905" cy="127000"/>
          </a:xfrm>
          <a:custGeom>
            <a:avLst/>
            <a:gdLst/>
            <a:ahLst/>
            <a:cxnLst/>
            <a:rect l="l" t="t" r="r" b="b"/>
            <a:pathLst>
              <a:path w="636904" h="127000">
                <a:moveTo>
                  <a:pt x="0" y="0"/>
                </a:moveTo>
                <a:lnTo>
                  <a:pt x="52341" y="3984"/>
                </a:lnTo>
                <a:lnTo>
                  <a:pt x="111277" y="11323"/>
                </a:lnTo>
                <a:lnTo>
                  <a:pt x="169661" y="21539"/>
                </a:lnTo>
                <a:lnTo>
                  <a:pt x="227229" y="34682"/>
                </a:lnTo>
                <a:lnTo>
                  <a:pt x="283713" y="50800"/>
                </a:lnTo>
                <a:lnTo>
                  <a:pt x="321551" y="63581"/>
                </a:lnTo>
                <a:lnTo>
                  <a:pt x="358043" y="77593"/>
                </a:lnTo>
                <a:lnTo>
                  <a:pt x="393114" y="92793"/>
                </a:lnTo>
                <a:lnTo>
                  <a:pt x="437532" y="114840"/>
                </a:lnTo>
                <a:lnTo>
                  <a:pt x="458687" y="126598"/>
                </a:lnTo>
                <a:lnTo>
                  <a:pt x="483766" y="100134"/>
                </a:lnTo>
                <a:lnTo>
                  <a:pt x="511911" y="75323"/>
                </a:lnTo>
                <a:lnTo>
                  <a:pt x="542908" y="52209"/>
                </a:lnTo>
                <a:lnTo>
                  <a:pt x="576545" y="30837"/>
                </a:lnTo>
                <a:lnTo>
                  <a:pt x="612606" y="11250"/>
                </a:lnTo>
                <a:lnTo>
                  <a:pt x="636855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6025" y="0"/>
            <a:ext cx="239395" cy="67945"/>
          </a:xfrm>
          <a:custGeom>
            <a:avLst/>
            <a:gdLst/>
            <a:ahLst/>
            <a:cxnLst/>
            <a:rect l="l" t="t" r="r" b="b"/>
            <a:pathLst>
              <a:path w="239395" h="67945">
                <a:moveTo>
                  <a:pt x="0" y="0"/>
                </a:moveTo>
                <a:lnTo>
                  <a:pt x="43777" y="22022"/>
                </a:lnTo>
                <a:lnTo>
                  <a:pt x="85447" y="47333"/>
                </a:lnTo>
                <a:lnTo>
                  <a:pt x="114010" y="67867"/>
                </a:lnTo>
                <a:lnTo>
                  <a:pt x="152794" y="43125"/>
                </a:lnTo>
                <a:lnTo>
                  <a:pt x="194168" y="20661"/>
                </a:lnTo>
                <a:lnTo>
                  <a:pt x="237880" y="490"/>
                </a:lnTo>
                <a:lnTo>
                  <a:pt x="239136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6053" y="0"/>
            <a:ext cx="455295" cy="304800"/>
          </a:xfrm>
          <a:custGeom>
            <a:avLst/>
            <a:gdLst/>
            <a:ahLst/>
            <a:cxnLst/>
            <a:rect l="l" t="t" r="r" b="b"/>
            <a:pathLst>
              <a:path w="455295" h="304800">
                <a:moveTo>
                  <a:pt x="0" y="0"/>
                </a:moveTo>
                <a:lnTo>
                  <a:pt x="45123" y="20828"/>
                </a:lnTo>
                <a:lnTo>
                  <a:pt x="80827" y="40069"/>
                </a:lnTo>
                <a:lnTo>
                  <a:pt x="114044" y="60624"/>
                </a:lnTo>
                <a:lnTo>
                  <a:pt x="159017" y="93731"/>
                </a:lnTo>
                <a:lnTo>
                  <a:pt x="197904" y="129301"/>
                </a:lnTo>
                <a:lnTo>
                  <a:pt x="230413" y="167041"/>
                </a:lnTo>
                <a:lnTo>
                  <a:pt x="256252" y="206654"/>
                </a:lnTo>
                <a:lnTo>
                  <a:pt x="275126" y="247844"/>
                </a:lnTo>
                <a:lnTo>
                  <a:pt x="279819" y="261874"/>
                </a:lnTo>
                <a:lnTo>
                  <a:pt x="339562" y="273113"/>
                </a:lnTo>
                <a:lnTo>
                  <a:pt x="396667" y="286962"/>
                </a:lnTo>
                <a:lnTo>
                  <a:pt x="450994" y="303277"/>
                </a:lnTo>
                <a:lnTo>
                  <a:pt x="455206" y="304804"/>
                </a:lnTo>
              </a:path>
            </a:pathLst>
          </a:custGeom>
          <a:ln w="19811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5329" y="810641"/>
            <a:ext cx="5666105" cy="1809114"/>
          </a:xfrm>
          <a:custGeom>
            <a:avLst/>
            <a:gdLst/>
            <a:ahLst/>
            <a:cxnLst/>
            <a:rect l="l" t="t" r="r" b="b"/>
            <a:pathLst>
              <a:path w="5666105" h="1809114">
                <a:moveTo>
                  <a:pt x="5665930" y="930250"/>
                </a:moveTo>
                <a:lnTo>
                  <a:pt x="5621566" y="942938"/>
                </a:lnTo>
                <a:lnTo>
                  <a:pt x="5575840" y="954348"/>
                </a:lnTo>
                <a:lnTo>
                  <a:pt x="5529173" y="964360"/>
                </a:lnTo>
                <a:lnTo>
                  <a:pt x="5481655" y="972950"/>
                </a:lnTo>
                <a:lnTo>
                  <a:pt x="5433377" y="980097"/>
                </a:lnTo>
                <a:lnTo>
                  <a:pt x="5384429" y="985777"/>
                </a:lnTo>
                <a:lnTo>
                  <a:pt x="5359733" y="988060"/>
                </a:lnTo>
                <a:lnTo>
                  <a:pt x="5356441" y="1028312"/>
                </a:lnTo>
                <a:lnTo>
                  <a:pt x="5347812" y="1067643"/>
                </a:lnTo>
                <a:lnTo>
                  <a:pt x="5334062" y="1105927"/>
                </a:lnTo>
                <a:lnTo>
                  <a:pt x="5315406" y="1143039"/>
                </a:lnTo>
                <a:lnTo>
                  <a:pt x="5292058" y="1178853"/>
                </a:lnTo>
                <a:lnTo>
                  <a:pt x="5264233" y="1213244"/>
                </a:lnTo>
                <a:lnTo>
                  <a:pt x="5232146" y="1246087"/>
                </a:lnTo>
                <a:lnTo>
                  <a:pt x="5196013" y="1277256"/>
                </a:lnTo>
                <a:lnTo>
                  <a:pt x="5156047" y="1306626"/>
                </a:lnTo>
                <a:lnTo>
                  <a:pt x="5112464" y="1334071"/>
                </a:lnTo>
                <a:lnTo>
                  <a:pt x="5065479" y="1359467"/>
                </a:lnTo>
                <a:lnTo>
                  <a:pt x="5015306" y="1382687"/>
                </a:lnTo>
                <a:lnTo>
                  <a:pt x="4962161" y="1403607"/>
                </a:lnTo>
                <a:lnTo>
                  <a:pt x="4906258" y="1422101"/>
                </a:lnTo>
                <a:lnTo>
                  <a:pt x="4847812" y="1438044"/>
                </a:lnTo>
                <a:lnTo>
                  <a:pt x="4787038" y="1451311"/>
                </a:lnTo>
                <a:lnTo>
                  <a:pt x="4724151" y="1461775"/>
                </a:lnTo>
                <a:lnTo>
                  <a:pt x="4659367" y="1469313"/>
                </a:lnTo>
                <a:lnTo>
                  <a:pt x="4592898" y="1473798"/>
                </a:lnTo>
                <a:lnTo>
                  <a:pt x="4524962" y="1475105"/>
                </a:lnTo>
                <a:lnTo>
                  <a:pt x="4502072" y="1474803"/>
                </a:lnTo>
                <a:lnTo>
                  <a:pt x="4456489" y="1473083"/>
                </a:lnTo>
                <a:lnTo>
                  <a:pt x="4411253" y="1469888"/>
                </a:lnTo>
                <a:lnTo>
                  <a:pt x="4366463" y="1465235"/>
                </a:lnTo>
                <a:lnTo>
                  <a:pt x="4322218" y="1459143"/>
                </a:lnTo>
                <a:lnTo>
                  <a:pt x="4278617" y="1451628"/>
                </a:lnTo>
                <a:lnTo>
                  <a:pt x="4235758" y="1442709"/>
                </a:lnTo>
                <a:lnTo>
                  <a:pt x="4193742" y="1432403"/>
                </a:lnTo>
                <a:lnTo>
                  <a:pt x="4152667" y="1420727"/>
                </a:lnTo>
                <a:lnTo>
                  <a:pt x="4112631" y="1407698"/>
                </a:lnTo>
                <a:lnTo>
                  <a:pt x="4093035" y="1400683"/>
                </a:lnTo>
                <a:lnTo>
                  <a:pt x="4066997" y="1445262"/>
                </a:lnTo>
                <a:lnTo>
                  <a:pt x="4035495" y="1487762"/>
                </a:lnTo>
                <a:lnTo>
                  <a:pt x="3998839" y="1528082"/>
                </a:lnTo>
                <a:lnTo>
                  <a:pt x="3957340" y="1566125"/>
                </a:lnTo>
                <a:lnTo>
                  <a:pt x="3911308" y="1601791"/>
                </a:lnTo>
                <a:lnTo>
                  <a:pt x="3861053" y="1634981"/>
                </a:lnTo>
                <a:lnTo>
                  <a:pt x="3806885" y="1665598"/>
                </a:lnTo>
                <a:lnTo>
                  <a:pt x="3749115" y="1693540"/>
                </a:lnTo>
                <a:lnTo>
                  <a:pt x="3688052" y="1718711"/>
                </a:lnTo>
                <a:lnTo>
                  <a:pt x="3624008" y="1741011"/>
                </a:lnTo>
                <a:lnTo>
                  <a:pt x="3557292" y="1760340"/>
                </a:lnTo>
                <a:lnTo>
                  <a:pt x="3488214" y="1776601"/>
                </a:lnTo>
                <a:lnTo>
                  <a:pt x="3417085" y="1789695"/>
                </a:lnTo>
                <a:lnTo>
                  <a:pt x="3344215" y="1799522"/>
                </a:lnTo>
                <a:lnTo>
                  <a:pt x="3269914" y="1805983"/>
                </a:lnTo>
                <a:lnTo>
                  <a:pt x="3194493" y="1808980"/>
                </a:lnTo>
                <a:lnTo>
                  <a:pt x="3118261" y="1808415"/>
                </a:lnTo>
                <a:lnTo>
                  <a:pt x="3041529" y="1804187"/>
                </a:lnTo>
                <a:lnTo>
                  <a:pt x="2964607" y="1796198"/>
                </a:lnTo>
                <a:lnTo>
                  <a:pt x="2887805" y="1784350"/>
                </a:lnTo>
                <a:lnTo>
                  <a:pt x="2824472" y="1771524"/>
                </a:lnTo>
                <a:lnTo>
                  <a:pt x="2763075" y="1756193"/>
                </a:lnTo>
                <a:lnTo>
                  <a:pt x="2703801" y="1738442"/>
                </a:lnTo>
                <a:lnTo>
                  <a:pt x="2646842" y="1718356"/>
                </a:lnTo>
                <a:lnTo>
                  <a:pt x="2592387" y="1696021"/>
                </a:lnTo>
                <a:lnTo>
                  <a:pt x="2540626" y="1671522"/>
                </a:lnTo>
                <a:lnTo>
                  <a:pt x="2491747" y="1644944"/>
                </a:lnTo>
                <a:lnTo>
                  <a:pt x="2445942" y="1616372"/>
                </a:lnTo>
                <a:lnTo>
                  <a:pt x="2403400" y="1585893"/>
                </a:lnTo>
                <a:lnTo>
                  <a:pt x="2364311" y="1553590"/>
                </a:lnTo>
                <a:lnTo>
                  <a:pt x="2284740" y="1579521"/>
                </a:lnTo>
                <a:lnTo>
                  <a:pt x="2203222" y="1601190"/>
                </a:lnTo>
                <a:lnTo>
                  <a:pt x="2120147" y="1618656"/>
                </a:lnTo>
                <a:lnTo>
                  <a:pt x="2035905" y="1631978"/>
                </a:lnTo>
                <a:lnTo>
                  <a:pt x="1950886" y="1641213"/>
                </a:lnTo>
                <a:lnTo>
                  <a:pt x="1865481" y="1646418"/>
                </a:lnTo>
                <a:lnTo>
                  <a:pt x="1780078" y="1647652"/>
                </a:lnTo>
                <a:lnTo>
                  <a:pt x="1695070" y="1644974"/>
                </a:lnTo>
                <a:lnTo>
                  <a:pt x="1610845" y="1638439"/>
                </a:lnTo>
                <a:lnTo>
                  <a:pt x="1527794" y="1628108"/>
                </a:lnTo>
                <a:lnTo>
                  <a:pt x="1446307" y="1614037"/>
                </a:lnTo>
                <a:lnTo>
                  <a:pt x="1366774" y="1596284"/>
                </a:lnTo>
                <a:lnTo>
                  <a:pt x="1289585" y="1574907"/>
                </a:lnTo>
                <a:lnTo>
                  <a:pt x="1215131" y="1549965"/>
                </a:lnTo>
                <a:lnTo>
                  <a:pt x="1143801" y="1521515"/>
                </a:lnTo>
                <a:lnTo>
                  <a:pt x="1075986" y="1489615"/>
                </a:lnTo>
                <a:lnTo>
                  <a:pt x="1012076" y="1454323"/>
                </a:lnTo>
                <a:lnTo>
                  <a:pt x="952461" y="1415697"/>
                </a:lnTo>
                <a:lnTo>
                  <a:pt x="897531" y="1373794"/>
                </a:lnTo>
                <a:lnTo>
                  <a:pt x="847677" y="1328674"/>
                </a:lnTo>
                <a:lnTo>
                  <a:pt x="839930" y="1320800"/>
                </a:lnTo>
                <a:lnTo>
                  <a:pt x="835993" y="1316863"/>
                </a:lnTo>
                <a:lnTo>
                  <a:pt x="784924" y="1319173"/>
                </a:lnTo>
                <a:lnTo>
                  <a:pt x="734515" y="1319035"/>
                </a:lnTo>
                <a:lnTo>
                  <a:pt x="684945" y="1316532"/>
                </a:lnTo>
                <a:lnTo>
                  <a:pt x="636392" y="1311748"/>
                </a:lnTo>
                <a:lnTo>
                  <a:pt x="589033" y="1304766"/>
                </a:lnTo>
                <a:lnTo>
                  <a:pt x="543049" y="1295669"/>
                </a:lnTo>
                <a:lnTo>
                  <a:pt x="498616" y="1284541"/>
                </a:lnTo>
                <a:lnTo>
                  <a:pt x="455913" y="1271466"/>
                </a:lnTo>
                <a:lnTo>
                  <a:pt x="415119" y="1256526"/>
                </a:lnTo>
                <a:lnTo>
                  <a:pt x="376412" y="1239805"/>
                </a:lnTo>
                <a:lnTo>
                  <a:pt x="339969" y="1221387"/>
                </a:lnTo>
                <a:lnTo>
                  <a:pt x="305970" y="1201355"/>
                </a:lnTo>
                <a:lnTo>
                  <a:pt x="246015" y="1156784"/>
                </a:lnTo>
                <a:lnTo>
                  <a:pt x="197973" y="1106758"/>
                </a:lnTo>
                <a:lnTo>
                  <a:pt x="163271" y="1051945"/>
                </a:lnTo>
                <a:lnTo>
                  <a:pt x="143335" y="993013"/>
                </a:lnTo>
                <a:lnTo>
                  <a:pt x="139175" y="944524"/>
                </a:lnTo>
                <a:lnTo>
                  <a:pt x="140174" y="928458"/>
                </a:lnTo>
                <a:lnTo>
                  <a:pt x="150163" y="880854"/>
                </a:lnTo>
                <a:lnTo>
                  <a:pt x="170386" y="834596"/>
                </a:lnTo>
                <a:lnTo>
                  <a:pt x="200519" y="790266"/>
                </a:lnTo>
                <a:lnTo>
                  <a:pt x="240237" y="748449"/>
                </a:lnTo>
                <a:lnTo>
                  <a:pt x="271881" y="722255"/>
                </a:lnTo>
                <a:lnTo>
                  <a:pt x="307546" y="697611"/>
                </a:lnTo>
                <a:lnTo>
                  <a:pt x="264569" y="681178"/>
                </a:lnTo>
                <a:lnTo>
                  <a:pt x="224602" y="663019"/>
                </a:lnTo>
                <a:lnTo>
                  <a:pt x="187703" y="643264"/>
                </a:lnTo>
                <a:lnTo>
                  <a:pt x="153928" y="622043"/>
                </a:lnTo>
                <a:lnTo>
                  <a:pt x="95980" y="575731"/>
                </a:lnTo>
                <a:lnTo>
                  <a:pt x="51217" y="525128"/>
                </a:lnTo>
                <a:lnTo>
                  <a:pt x="20097" y="471281"/>
                </a:lnTo>
                <a:lnTo>
                  <a:pt x="3078" y="415235"/>
                </a:lnTo>
                <a:lnTo>
                  <a:pt x="0" y="386714"/>
                </a:lnTo>
                <a:lnTo>
                  <a:pt x="618" y="358037"/>
                </a:lnTo>
                <a:lnTo>
                  <a:pt x="13174" y="300732"/>
                </a:lnTo>
                <a:lnTo>
                  <a:pt x="41205" y="244369"/>
                </a:lnTo>
                <a:lnTo>
                  <a:pt x="85169" y="189992"/>
                </a:lnTo>
                <a:lnTo>
                  <a:pt x="117439" y="160454"/>
                </a:lnTo>
                <a:lnTo>
                  <a:pt x="153911" y="133114"/>
                </a:lnTo>
                <a:lnTo>
                  <a:pt x="194263" y="108094"/>
                </a:lnTo>
                <a:lnTo>
                  <a:pt x="238168" y="85520"/>
                </a:lnTo>
                <a:lnTo>
                  <a:pt x="285305" y="65516"/>
                </a:lnTo>
                <a:lnTo>
                  <a:pt x="335349" y="48205"/>
                </a:lnTo>
                <a:lnTo>
                  <a:pt x="387976" y="33712"/>
                </a:lnTo>
                <a:lnTo>
                  <a:pt x="442862" y="22160"/>
                </a:lnTo>
                <a:lnTo>
                  <a:pt x="499684" y="13676"/>
                </a:lnTo>
                <a:lnTo>
                  <a:pt x="558117" y="8381"/>
                </a:lnTo>
                <a:lnTo>
                  <a:pt x="563324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9737" y="2872947"/>
            <a:ext cx="149860" cy="148590"/>
          </a:xfrm>
          <a:custGeom>
            <a:avLst/>
            <a:gdLst/>
            <a:ahLst/>
            <a:cxnLst/>
            <a:rect l="l" t="t" r="r" b="b"/>
            <a:pathLst>
              <a:path w="149860" h="148589">
                <a:moveTo>
                  <a:pt x="149336" y="73960"/>
                </a:moveTo>
                <a:lnTo>
                  <a:pt x="137506" y="114307"/>
                </a:lnTo>
                <a:lnTo>
                  <a:pt x="106799" y="141428"/>
                </a:lnTo>
                <a:lnTo>
                  <a:pt x="79383" y="148600"/>
                </a:lnTo>
                <a:lnTo>
                  <a:pt x="63806" y="147339"/>
                </a:lnTo>
                <a:lnTo>
                  <a:pt x="25221" y="129685"/>
                </a:lnTo>
                <a:lnTo>
                  <a:pt x="2916" y="96315"/>
                </a:lnTo>
                <a:lnTo>
                  <a:pt x="0" y="82831"/>
                </a:lnTo>
                <a:lnTo>
                  <a:pt x="1081" y="66506"/>
                </a:lnTo>
                <a:lnTo>
                  <a:pt x="17630" y="26617"/>
                </a:lnTo>
                <a:lnTo>
                  <a:pt x="49425" y="3376"/>
                </a:lnTo>
                <a:lnTo>
                  <a:pt x="62365" y="0"/>
                </a:lnTo>
                <a:lnTo>
                  <a:pt x="79263" y="897"/>
                </a:lnTo>
                <a:lnTo>
                  <a:pt x="120191" y="16494"/>
                </a:lnTo>
                <a:lnTo>
                  <a:pt x="144187" y="46982"/>
                </a:lnTo>
                <a:lnTo>
                  <a:pt x="149336" y="73960"/>
                </a:lnTo>
                <a:close/>
              </a:path>
            </a:pathLst>
          </a:custGeom>
          <a:ln w="19811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7607" y="2701852"/>
            <a:ext cx="299720" cy="299085"/>
          </a:xfrm>
          <a:custGeom>
            <a:avLst/>
            <a:gdLst/>
            <a:ahLst/>
            <a:cxnLst/>
            <a:rect l="l" t="t" r="r" b="b"/>
            <a:pathLst>
              <a:path w="299720" h="299085">
                <a:moveTo>
                  <a:pt x="299547" y="149297"/>
                </a:moveTo>
                <a:lnTo>
                  <a:pt x="293334" y="192107"/>
                </a:lnTo>
                <a:lnTo>
                  <a:pt x="275894" y="230086"/>
                </a:lnTo>
                <a:lnTo>
                  <a:pt x="249024" y="261435"/>
                </a:lnTo>
                <a:lnTo>
                  <a:pt x="214522" y="284357"/>
                </a:lnTo>
                <a:lnTo>
                  <a:pt x="174185" y="297055"/>
                </a:lnTo>
                <a:lnTo>
                  <a:pt x="159754" y="298705"/>
                </a:lnTo>
                <a:lnTo>
                  <a:pt x="143901" y="298093"/>
                </a:lnTo>
                <a:lnTo>
                  <a:pt x="99930" y="288719"/>
                </a:lnTo>
                <a:lnTo>
                  <a:pt x="62352" y="269307"/>
                </a:lnTo>
                <a:lnTo>
                  <a:pt x="32470" y="241486"/>
                </a:lnTo>
                <a:lnTo>
                  <a:pt x="11589" y="206888"/>
                </a:lnTo>
                <a:lnTo>
                  <a:pt x="1011" y="167143"/>
                </a:lnTo>
                <a:lnTo>
                  <a:pt x="0" y="153032"/>
                </a:lnTo>
                <a:lnTo>
                  <a:pt x="686" y="137884"/>
                </a:lnTo>
                <a:lnTo>
                  <a:pt x="10564" y="95488"/>
                </a:lnTo>
                <a:lnTo>
                  <a:pt x="30832" y="58904"/>
                </a:lnTo>
                <a:lnTo>
                  <a:pt x="59765" y="29730"/>
                </a:lnTo>
                <a:lnTo>
                  <a:pt x="95640" y="9563"/>
                </a:lnTo>
                <a:lnTo>
                  <a:pt x="136733" y="0"/>
                </a:lnTo>
                <a:lnTo>
                  <a:pt x="152902" y="559"/>
                </a:lnTo>
                <a:lnTo>
                  <a:pt x="197585" y="9643"/>
                </a:lnTo>
                <a:lnTo>
                  <a:pt x="235622" y="28605"/>
                </a:lnTo>
                <a:lnTo>
                  <a:pt x="265845" y="55866"/>
                </a:lnTo>
                <a:lnTo>
                  <a:pt x="287085" y="89845"/>
                </a:lnTo>
                <a:lnTo>
                  <a:pt x="298173" y="128962"/>
                </a:lnTo>
                <a:lnTo>
                  <a:pt x="299547" y="149297"/>
                </a:lnTo>
                <a:close/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36842" y="2411730"/>
            <a:ext cx="449580" cy="449580"/>
          </a:xfrm>
          <a:custGeom>
            <a:avLst/>
            <a:gdLst/>
            <a:ahLst/>
            <a:cxnLst/>
            <a:rect l="l" t="t" r="r" b="b"/>
            <a:pathLst>
              <a:path w="449579" h="449580">
                <a:moveTo>
                  <a:pt x="449326" y="224662"/>
                </a:moveTo>
                <a:lnTo>
                  <a:pt x="442796" y="278652"/>
                </a:lnTo>
                <a:lnTo>
                  <a:pt x="424249" y="327909"/>
                </a:lnTo>
                <a:lnTo>
                  <a:pt x="395245" y="370871"/>
                </a:lnTo>
                <a:lnTo>
                  <a:pt x="357346" y="405979"/>
                </a:lnTo>
                <a:lnTo>
                  <a:pt x="312112" y="431671"/>
                </a:lnTo>
                <a:lnTo>
                  <a:pt x="261104" y="446385"/>
                </a:lnTo>
                <a:lnTo>
                  <a:pt x="224662" y="449325"/>
                </a:lnTo>
                <a:lnTo>
                  <a:pt x="206236" y="448581"/>
                </a:lnTo>
                <a:lnTo>
                  <a:pt x="153651" y="437872"/>
                </a:lnTo>
                <a:lnTo>
                  <a:pt x="106319" y="415666"/>
                </a:lnTo>
                <a:lnTo>
                  <a:pt x="65801" y="383524"/>
                </a:lnTo>
                <a:lnTo>
                  <a:pt x="33659" y="343006"/>
                </a:lnTo>
                <a:lnTo>
                  <a:pt x="11453" y="295674"/>
                </a:lnTo>
                <a:lnTo>
                  <a:pt x="744" y="243089"/>
                </a:lnTo>
                <a:lnTo>
                  <a:pt x="0" y="224662"/>
                </a:lnTo>
                <a:lnTo>
                  <a:pt x="744" y="206236"/>
                </a:lnTo>
                <a:lnTo>
                  <a:pt x="11453" y="153651"/>
                </a:lnTo>
                <a:lnTo>
                  <a:pt x="33659" y="106319"/>
                </a:lnTo>
                <a:lnTo>
                  <a:pt x="65801" y="65801"/>
                </a:lnTo>
                <a:lnTo>
                  <a:pt x="106319" y="33659"/>
                </a:lnTo>
                <a:lnTo>
                  <a:pt x="153651" y="11453"/>
                </a:lnTo>
                <a:lnTo>
                  <a:pt x="206236" y="744"/>
                </a:lnTo>
                <a:lnTo>
                  <a:pt x="224662" y="0"/>
                </a:lnTo>
                <a:lnTo>
                  <a:pt x="243089" y="744"/>
                </a:lnTo>
                <a:lnTo>
                  <a:pt x="295674" y="11453"/>
                </a:lnTo>
                <a:lnTo>
                  <a:pt x="343006" y="33659"/>
                </a:lnTo>
                <a:lnTo>
                  <a:pt x="383524" y="65801"/>
                </a:lnTo>
                <a:lnTo>
                  <a:pt x="415666" y="106319"/>
                </a:lnTo>
                <a:lnTo>
                  <a:pt x="437872" y="153651"/>
                </a:lnTo>
                <a:lnTo>
                  <a:pt x="448581" y="206236"/>
                </a:lnTo>
                <a:lnTo>
                  <a:pt x="449326" y="224662"/>
                </a:lnTo>
                <a:close/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9607" y="1497711"/>
            <a:ext cx="362585" cy="51435"/>
          </a:xfrm>
          <a:custGeom>
            <a:avLst/>
            <a:gdLst/>
            <a:ahLst/>
            <a:cxnLst/>
            <a:rect l="l" t="t" r="r" b="b"/>
            <a:pathLst>
              <a:path w="362585" h="51434">
                <a:moveTo>
                  <a:pt x="362584" y="49783"/>
                </a:moveTo>
                <a:lnTo>
                  <a:pt x="343612" y="50487"/>
                </a:lnTo>
                <a:lnTo>
                  <a:pt x="324650" y="50845"/>
                </a:lnTo>
                <a:lnTo>
                  <a:pt x="305713" y="50859"/>
                </a:lnTo>
                <a:lnTo>
                  <a:pt x="286812" y="50531"/>
                </a:lnTo>
                <a:lnTo>
                  <a:pt x="230462" y="47510"/>
                </a:lnTo>
                <a:lnTo>
                  <a:pt x="174910" y="41465"/>
                </a:lnTo>
                <a:lnTo>
                  <a:pt x="120507" y="32436"/>
                </a:lnTo>
                <a:lnTo>
                  <a:pt x="67603" y="20466"/>
                </a:lnTo>
                <a:lnTo>
                  <a:pt x="16547" y="5594"/>
                </a:lnTo>
                <a:lnTo>
                  <a:pt x="0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61616" y="2091817"/>
            <a:ext cx="150495" cy="23495"/>
          </a:xfrm>
          <a:custGeom>
            <a:avLst/>
            <a:gdLst/>
            <a:ahLst/>
            <a:cxnLst/>
            <a:rect l="l" t="t" r="r" b="b"/>
            <a:pathLst>
              <a:path w="150495" h="23494">
                <a:moveTo>
                  <a:pt x="150488" y="0"/>
                </a:moveTo>
                <a:lnTo>
                  <a:pt x="101499" y="10232"/>
                </a:lnTo>
                <a:lnTo>
                  <a:pt x="51247" y="17971"/>
                </a:lnTo>
                <a:lnTo>
                  <a:pt x="12890" y="22108"/>
                </a:lnTo>
                <a:lnTo>
                  <a:pt x="0" y="23166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86353" y="2248611"/>
            <a:ext cx="93345" cy="104775"/>
          </a:xfrm>
          <a:custGeom>
            <a:avLst/>
            <a:gdLst/>
            <a:ahLst/>
            <a:cxnLst/>
            <a:rect l="l" t="t" r="r" b="b"/>
            <a:pathLst>
              <a:path w="93345" h="104775">
                <a:moveTo>
                  <a:pt x="92907" y="104698"/>
                </a:moveTo>
                <a:lnTo>
                  <a:pt x="63997" y="77327"/>
                </a:lnTo>
                <a:lnTo>
                  <a:pt x="37735" y="49045"/>
                </a:lnTo>
                <a:lnTo>
                  <a:pt x="6933" y="9992"/>
                </a:lnTo>
                <a:lnTo>
                  <a:pt x="0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3933" y="2082546"/>
            <a:ext cx="33655" cy="109220"/>
          </a:xfrm>
          <a:custGeom>
            <a:avLst/>
            <a:gdLst/>
            <a:ahLst/>
            <a:cxnLst/>
            <a:rect l="l" t="t" r="r" b="b"/>
            <a:pathLst>
              <a:path w="33654" h="109219">
                <a:moveTo>
                  <a:pt x="33167" y="0"/>
                </a:moveTo>
                <a:lnTo>
                  <a:pt x="22801" y="48962"/>
                </a:lnTo>
                <a:lnTo>
                  <a:pt x="10416" y="85222"/>
                </a:lnTo>
                <a:lnTo>
                  <a:pt x="5422" y="97190"/>
                </a:lnTo>
                <a:lnTo>
                  <a:pt x="0" y="109091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06179" y="1346327"/>
            <a:ext cx="465455" cy="445770"/>
          </a:xfrm>
          <a:custGeom>
            <a:avLst/>
            <a:gdLst/>
            <a:ahLst/>
            <a:cxnLst/>
            <a:rect l="l" t="t" r="r" b="b"/>
            <a:pathLst>
              <a:path w="465454" h="445769">
                <a:moveTo>
                  <a:pt x="0" y="0"/>
                </a:moveTo>
                <a:lnTo>
                  <a:pt x="42230" y="13107"/>
                </a:lnTo>
                <a:lnTo>
                  <a:pt x="82816" y="27513"/>
                </a:lnTo>
                <a:lnTo>
                  <a:pt x="121698" y="43163"/>
                </a:lnTo>
                <a:lnTo>
                  <a:pt x="158818" y="59999"/>
                </a:lnTo>
                <a:lnTo>
                  <a:pt x="194117" y="77968"/>
                </a:lnTo>
                <a:lnTo>
                  <a:pt x="227538" y="97012"/>
                </a:lnTo>
                <a:lnTo>
                  <a:pt x="288509" y="138104"/>
                </a:lnTo>
                <a:lnTo>
                  <a:pt x="341264" y="182832"/>
                </a:lnTo>
                <a:lnTo>
                  <a:pt x="385337" y="230748"/>
                </a:lnTo>
                <a:lnTo>
                  <a:pt x="420259" y="281408"/>
                </a:lnTo>
                <a:lnTo>
                  <a:pt x="445564" y="334365"/>
                </a:lnTo>
                <a:lnTo>
                  <a:pt x="460785" y="389174"/>
                </a:lnTo>
                <a:lnTo>
                  <a:pt x="464468" y="417133"/>
                </a:lnTo>
                <a:lnTo>
                  <a:pt x="465454" y="445388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06761" y="252476"/>
            <a:ext cx="11430" cy="75565"/>
          </a:xfrm>
          <a:custGeom>
            <a:avLst/>
            <a:gdLst/>
            <a:ahLst/>
            <a:cxnLst/>
            <a:rect l="l" t="t" r="r" b="b"/>
            <a:pathLst>
              <a:path w="11429" h="75564">
                <a:moveTo>
                  <a:pt x="0" y="0"/>
                </a:moveTo>
                <a:lnTo>
                  <a:pt x="8398" y="37508"/>
                </a:lnTo>
                <a:lnTo>
                  <a:pt x="10771" y="62679"/>
                </a:lnTo>
                <a:lnTo>
                  <a:pt x="10981" y="75288"/>
                </a:lnTo>
              </a:path>
            </a:pathLst>
          </a:custGeom>
          <a:ln w="19811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83041" y="64044"/>
            <a:ext cx="100965" cy="96520"/>
          </a:xfrm>
          <a:custGeom>
            <a:avLst/>
            <a:gdLst/>
            <a:ahLst/>
            <a:cxnLst/>
            <a:rect l="l" t="t" r="r" b="b"/>
            <a:pathLst>
              <a:path w="100965" h="96520">
                <a:moveTo>
                  <a:pt x="0" y="96484"/>
                </a:moveTo>
                <a:lnTo>
                  <a:pt x="31306" y="59500"/>
                </a:lnTo>
                <a:lnTo>
                  <a:pt x="68637" y="24638"/>
                </a:lnTo>
                <a:lnTo>
                  <a:pt x="89462" y="8063"/>
                </a:lnTo>
                <a:lnTo>
                  <a:pt x="100396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0028" y="131526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5" h="77470">
                <a:moveTo>
                  <a:pt x="0" y="76880"/>
                </a:moveTo>
                <a:lnTo>
                  <a:pt x="21386" y="32279"/>
                </a:lnTo>
                <a:lnTo>
                  <a:pt x="35541" y="10626"/>
                </a:lnTo>
                <a:lnTo>
                  <a:pt x="43468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4548" y="237871"/>
            <a:ext cx="185420" cy="83820"/>
          </a:xfrm>
          <a:custGeom>
            <a:avLst/>
            <a:gdLst/>
            <a:ahLst/>
            <a:cxnLst/>
            <a:rect l="l" t="t" r="r" b="b"/>
            <a:pathLst>
              <a:path w="185420" h="83820">
                <a:moveTo>
                  <a:pt x="0" y="0"/>
                </a:moveTo>
                <a:lnTo>
                  <a:pt x="37275" y="13648"/>
                </a:lnTo>
                <a:lnTo>
                  <a:pt x="73435" y="28275"/>
                </a:lnTo>
                <a:lnTo>
                  <a:pt x="108425" y="43851"/>
                </a:lnTo>
                <a:lnTo>
                  <a:pt x="153165" y="66042"/>
                </a:lnTo>
                <a:lnTo>
                  <a:pt x="174678" y="77728"/>
                </a:lnTo>
                <a:lnTo>
                  <a:pt x="185214" y="83715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79898" y="815895"/>
            <a:ext cx="31750" cy="83820"/>
          </a:xfrm>
          <a:custGeom>
            <a:avLst/>
            <a:gdLst/>
            <a:ahLst/>
            <a:cxnLst/>
            <a:rect l="l" t="t" r="r" b="b"/>
            <a:pathLst>
              <a:path w="31750" h="83819">
                <a:moveTo>
                  <a:pt x="31267" y="83391"/>
                </a:moveTo>
                <a:lnTo>
                  <a:pt x="15311" y="48000"/>
                </a:lnTo>
                <a:lnTo>
                  <a:pt x="3177" y="12064"/>
                </a:lnTo>
                <a:lnTo>
                  <a:pt x="0" y="0"/>
                </a:lnTo>
              </a:path>
            </a:pathLst>
          </a:custGeom>
          <a:ln w="19812">
            <a:solidFill>
              <a:srgbClr val="5EE6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17565" y="614076"/>
            <a:ext cx="37490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mit</a:t>
            </a:r>
            <a:r>
              <a:rPr sz="24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kell tennü</a:t>
            </a:r>
            <a:r>
              <a:rPr sz="2400" b="1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ma azért,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36438" y="1226477"/>
            <a:ext cx="351091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gy</a:t>
            </a:r>
            <a:r>
              <a:rPr sz="2400" b="1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leg</a:t>
            </a:r>
            <a:r>
              <a:rPr sz="2400" b="1" spc="-35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en</a:t>
            </a:r>
            <a:r>
              <a:rPr sz="2400" b="1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lna</a:t>
            </a:r>
            <a:r>
              <a:rPr sz="2400" b="1" spc="-1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4982"/>
                </a:solidFill>
                <a:latin typeface="Arial"/>
                <a:cs typeface="Arial"/>
              </a:rPr>
              <a:t>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89675" y="1755854"/>
            <a:ext cx="200596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0C4982"/>
                </a:solidFill>
                <a:latin typeface="Arial"/>
                <a:cs typeface="Arial"/>
              </a:rPr>
              <a:t>Pet</a:t>
            </a:r>
            <a:r>
              <a:rPr sz="1200" spc="5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12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0C498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0C4982"/>
                </a:solidFill>
                <a:latin typeface="Arial"/>
                <a:cs typeface="Arial"/>
              </a:rPr>
              <a:t>ucker</a:t>
            </a:r>
            <a:r>
              <a:rPr sz="1200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4982"/>
                </a:solidFill>
                <a:latin typeface="Arial"/>
                <a:cs typeface="Arial"/>
              </a:rPr>
              <a:t>ut</a:t>
            </a:r>
            <a:r>
              <a:rPr sz="1200" spc="5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20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200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200" spc="-1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rgbClr val="0C4982"/>
                </a:solidFill>
                <a:latin typeface="Arial"/>
                <a:cs typeface="Arial"/>
              </a:rPr>
              <a:t>abadon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6392" y="3913806"/>
            <a:ext cx="4184650" cy="148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7800"/>
              </a:lnSpc>
            </a:pP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A J</a:t>
            </a:r>
            <a:r>
              <a:rPr sz="3200" b="1" spc="-135" dirty="0">
                <a:solidFill>
                  <a:srgbClr val="E10074"/>
                </a:solidFill>
                <a:latin typeface="Arial Black"/>
                <a:cs typeface="Arial Black"/>
              </a:rPr>
              <a:t>Ö</a:t>
            </a: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VŐD</a:t>
            </a:r>
            <a:r>
              <a:rPr sz="3200" b="1" spc="-25" dirty="0">
                <a:solidFill>
                  <a:srgbClr val="E10074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A </a:t>
            </a:r>
            <a:r>
              <a:rPr sz="3200" b="1" spc="-114" dirty="0">
                <a:solidFill>
                  <a:srgbClr val="E10074"/>
                </a:solidFill>
                <a:latin typeface="Arial Black"/>
                <a:cs typeface="Arial Black"/>
              </a:rPr>
              <a:t>K</a:t>
            </a: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Ö</a:t>
            </a:r>
            <a:r>
              <a:rPr sz="3200" b="1" spc="-10" dirty="0">
                <a:solidFill>
                  <a:srgbClr val="E10074"/>
                </a:solidFill>
                <a:latin typeface="Arial Black"/>
                <a:cs typeface="Arial Black"/>
              </a:rPr>
              <a:t>N</a:t>
            </a: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YVT</a:t>
            </a:r>
            <a:r>
              <a:rPr sz="3200" b="1" spc="5" dirty="0">
                <a:solidFill>
                  <a:srgbClr val="E10074"/>
                </a:solidFill>
                <a:latin typeface="Arial Black"/>
                <a:cs typeface="Arial Black"/>
              </a:rPr>
              <a:t>Á</a:t>
            </a: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RA</a:t>
            </a:r>
            <a:r>
              <a:rPr sz="3200" b="1" spc="-15" dirty="0">
                <a:solidFill>
                  <a:srgbClr val="E10074"/>
                </a:solidFill>
                <a:latin typeface="Arial Black"/>
                <a:cs typeface="Arial Black"/>
              </a:rPr>
              <a:t>D</a:t>
            </a:r>
            <a:r>
              <a:rPr sz="3200" b="1" spc="-60" dirty="0">
                <a:solidFill>
                  <a:srgbClr val="E10074"/>
                </a:solidFill>
                <a:latin typeface="Arial Black"/>
                <a:cs typeface="Arial Black"/>
              </a:rPr>
              <a:t>B</a:t>
            </a: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AN </a:t>
            </a:r>
            <a:r>
              <a:rPr sz="3200" b="1" spc="-180" dirty="0">
                <a:solidFill>
                  <a:srgbClr val="E10074"/>
                </a:solidFill>
                <a:latin typeface="Arial Black"/>
                <a:cs typeface="Arial Black"/>
              </a:rPr>
              <a:t>V</a:t>
            </a: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A</a:t>
            </a:r>
            <a:r>
              <a:rPr sz="3200" b="1" spc="-5" dirty="0">
                <a:solidFill>
                  <a:srgbClr val="E10074"/>
                </a:solidFill>
                <a:latin typeface="Arial Black"/>
                <a:cs typeface="Arial Black"/>
              </a:rPr>
              <a:t>N</a:t>
            </a:r>
            <a:r>
              <a:rPr sz="3200" b="1" dirty="0">
                <a:solidFill>
                  <a:srgbClr val="E10074"/>
                </a:solidFill>
                <a:latin typeface="Arial Black"/>
                <a:cs typeface="Arial Black"/>
              </a:rPr>
              <a:t>!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82995" y="6745782"/>
            <a:ext cx="374205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th</a:t>
            </a:r>
            <a:r>
              <a:rPr sz="1800" spc="1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z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anne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@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partne</a:t>
            </a:r>
            <a:r>
              <a:rPr sz="1800" spc="-19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-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y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em</a:t>
            </a:r>
            <a:r>
              <a:rPr sz="1800" spc="-5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s.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  <a:hlinkClick r:id="rId4"/>
              </a:rPr>
              <a:t>hu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2" y="6918926"/>
            <a:ext cx="339090" cy="414655"/>
          </a:xfrm>
          <a:custGeom>
            <a:avLst/>
            <a:gdLst/>
            <a:ahLst/>
            <a:cxnLst/>
            <a:rect l="l" t="t" r="r" b="b"/>
            <a:pathLst>
              <a:path w="339090" h="414654">
                <a:moveTo>
                  <a:pt x="202172" y="20257"/>
                </a:moveTo>
                <a:lnTo>
                  <a:pt x="128550" y="20257"/>
                </a:lnTo>
                <a:lnTo>
                  <a:pt x="136517" y="325538"/>
                </a:lnTo>
                <a:lnTo>
                  <a:pt x="135824" y="342714"/>
                </a:lnTo>
                <a:lnTo>
                  <a:pt x="117130" y="383041"/>
                </a:lnTo>
                <a:lnTo>
                  <a:pt x="78102" y="390138"/>
                </a:lnTo>
                <a:lnTo>
                  <a:pt x="67739" y="414226"/>
                </a:lnTo>
                <a:lnTo>
                  <a:pt x="272000" y="414227"/>
                </a:lnTo>
                <a:lnTo>
                  <a:pt x="272000" y="390228"/>
                </a:lnTo>
                <a:lnTo>
                  <a:pt x="248024" y="390228"/>
                </a:lnTo>
                <a:lnTo>
                  <a:pt x="232942" y="387199"/>
                </a:lnTo>
                <a:lnTo>
                  <a:pt x="204183" y="351060"/>
                </a:lnTo>
                <a:lnTo>
                  <a:pt x="202500" y="337131"/>
                </a:lnTo>
                <a:lnTo>
                  <a:pt x="202172" y="20257"/>
                </a:lnTo>
                <a:close/>
              </a:path>
              <a:path w="339090" h="414654">
                <a:moveTo>
                  <a:pt x="335568" y="0"/>
                </a:moveTo>
                <a:lnTo>
                  <a:pt x="4168" y="0"/>
                </a:lnTo>
                <a:lnTo>
                  <a:pt x="0" y="146059"/>
                </a:lnTo>
                <a:lnTo>
                  <a:pt x="21884" y="149205"/>
                </a:lnTo>
                <a:lnTo>
                  <a:pt x="23803" y="133606"/>
                </a:lnTo>
                <a:lnTo>
                  <a:pt x="26414" y="119085"/>
                </a:lnTo>
                <a:lnTo>
                  <a:pt x="38400" y="81860"/>
                </a:lnTo>
                <a:lnTo>
                  <a:pt x="70238" y="42290"/>
                </a:lnTo>
                <a:lnTo>
                  <a:pt x="115754" y="21929"/>
                </a:lnTo>
                <a:lnTo>
                  <a:pt x="128550" y="20257"/>
                </a:lnTo>
                <a:lnTo>
                  <a:pt x="202172" y="20257"/>
                </a:lnTo>
                <a:lnTo>
                  <a:pt x="202171" y="19814"/>
                </a:lnTo>
                <a:lnTo>
                  <a:pt x="335993" y="19814"/>
                </a:lnTo>
                <a:lnTo>
                  <a:pt x="335568" y="0"/>
                </a:lnTo>
                <a:close/>
              </a:path>
              <a:path w="339090" h="414654">
                <a:moveTo>
                  <a:pt x="335993" y="19814"/>
                </a:moveTo>
                <a:lnTo>
                  <a:pt x="202171" y="19814"/>
                </a:lnTo>
                <a:lnTo>
                  <a:pt x="216889" y="20912"/>
                </a:lnTo>
                <a:lnTo>
                  <a:pt x="230498" y="23307"/>
                </a:lnTo>
                <a:lnTo>
                  <a:pt x="274972" y="45839"/>
                </a:lnTo>
                <a:lnTo>
                  <a:pt x="297671" y="76938"/>
                </a:lnTo>
                <a:lnTo>
                  <a:pt x="313816" y="124515"/>
                </a:lnTo>
                <a:lnTo>
                  <a:pt x="315772" y="138061"/>
                </a:lnTo>
                <a:lnTo>
                  <a:pt x="338698" y="146071"/>
                </a:lnTo>
                <a:lnTo>
                  <a:pt x="335993" y="1981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4657" y="6925305"/>
            <a:ext cx="1811231" cy="515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>
              <a:lnSpc>
                <a:spcPct val="92800"/>
              </a:lnSpc>
            </a:pPr>
            <a:r>
              <a:rPr dirty="0">
                <a:latin typeface="Arial"/>
                <a:cs typeface="Arial"/>
              </a:rPr>
              <a:t>Gyor</a:t>
            </a:r>
            <a:r>
              <a:rPr spc="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b,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jo</a:t>
            </a:r>
            <a:r>
              <a:rPr spc="-15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b,</a:t>
            </a:r>
            <a:r>
              <a:rPr spc="-5" dirty="0">
                <a:latin typeface="Arial"/>
                <a:cs typeface="Arial"/>
              </a:rPr>
              <a:t> </a:t>
            </a:r>
            <a:r>
              <a:rPr sz="3500" dirty="0"/>
              <a:t>ok</a:t>
            </a:r>
            <a:r>
              <a:rPr sz="3500" spc="10" dirty="0"/>
              <a:t>o</a:t>
            </a:r>
            <a:r>
              <a:rPr sz="3500" dirty="0"/>
              <a:t>sa</a:t>
            </a:r>
            <a:r>
              <a:rPr sz="3500" spc="10" dirty="0"/>
              <a:t>b</a:t>
            </a:r>
            <a:r>
              <a:rPr sz="3500" dirty="0"/>
              <a:t>b</a:t>
            </a:r>
            <a:r>
              <a:rPr sz="3500" spc="10" dirty="0"/>
              <a:t>…</a:t>
            </a:r>
            <a:r>
              <a:rPr sz="2650" dirty="0">
                <a:solidFill>
                  <a:srgbClr val="006FC0"/>
                </a:solidFill>
                <a:latin typeface="Arial"/>
                <a:cs typeface="Arial"/>
              </a:rPr>
              <a:t>min</a:t>
            </a:r>
            <a:r>
              <a:rPr sz="2650" spc="-1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2650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265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50" dirty="0">
                <a:solidFill>
                  <a:srgbClr val="006FC0"/>
                </a:solidFill>
              </a:rPr>
              <a:t>ma</a:t>
            </a:r>
            <a:r>
              <a:rPr sz="2650" spc="-20" dirty="0">
                <a:solidFill>
                  <a:srgbClr val="006FC0"/>
                </a:solidFill>
              </a:rPr>
              <a:t> </a:t>
            </a:r>
            <a:r>
              <a:rPr sz="2650" dirty="0">
                <a:solidFill>
                  <a:srgbClr val="006FC0"/>
                </a:solidFill>
              </a:rPr>
              <a:t>ha</a:t>
            </a:r>
            <a:r>
              <a:rPr sz="2650" spc="5" dirty="0">
                <a:solidFill>
                  <a:srgbClr val="006FC0"/>
                </a:solidFill>
              </a:rPr>
              <a:t>s</a:t>
            </a:r>
            <a:r>
              <a:rPr sz="2650" dirty="0">
                <a:solidFill>
                  <a:srgbClr val="006FC0"/>
                </a:solidFill>
              </a:rPr>
              <a:t>zn</a:t>
            </a:r>
            <a:r>
              <a:rPr sz="2650" spc="5" dirty="0">
                <a:solidFill>
                  <a:srgbClr val="006FC0"/>
                </a:solidFill>
              </a:rPr>
              <a:t>á</a:t>
            </a:r>
            <a:r>
              <a:rPr sz="2650" dirty="0">
                <a:solidFill>
                  <a:srgbClr val="006FC0"/>
                </a:solidFill>
              </a:rPr>
              <a:t>latos technoló</a:t>
            </a:r>
            <a:r>
              <a:rPr sz="2650" spc="5" dirty="0">
                <a:solidFill>
                  <a:srgbClr val="006FC0"/>
                </a:solidFill>
              </a:rPr>
              <a:t>g</a:t>
            </a:r>
            <a:r>
              <a:rPr sz="2650" dirty="0">
                <a:solidFill>
                  <a:srgbClr val="006FC0"/>
                </a:solidFill>
              </a:rPr>
              <a:t>iát</a:t>
            </a:r>
            <a:r>
              <a:rPr sz="2650" spc="-10" dirty="0">
                <a:solidFill>
                  <a:srgbClr val="006FC0"/>
                </a:solidFill>
              </a:rPr>
              <a:t> </a:t>
            </a:r>
            <a:r>
              <a:rPr sz="2650" dirty="0">
                <a:solidFill>
                  <a:srgbClr val="006FC0"/>
                </a:solidFill>
              </a:rPr>
              <a:t>lev</a:t>
            </a:r>
            <a:r>
              <a:rPr sz="2650" spc="5" dirty="0">
                <a:solidFill>
                  <a:srgbClr val="006FC0"/>
                </a:solidFill>
              </a:rPr>
              <a:t>á</a:t>
            </a:r>
            <a:r>
              <a:rPr sz="2650" dirty="0">
                <a:solidFill>
                  <a:srgbClr val="006FC0"/>
                </a:solidFill>
              </a:rPr>
              <a:t>lt</a:t>
            </a:r>
            <a:r>
              <a:rPr sz="2650" spc="-10" dirty="0">
                <a:solidFill>
                  <a:srgbClr val="006FC0"/>
                </a:solidFill>
              </a:rPr>
              <a:t> </a:t>
            </a:r>
            <a:r>
              <a:rPr sz="2650" dirty="0">
                <a:solidFill>
                  <a:srgbClr val="006FC0"/>
                </a:solidFill>
              </a:rPr>
              <a:t>egy</a:t>
            </a:r>
            <a:r>
              <a:rPr sz="2650" spc="5" dirty="0">
                <a:solidFill>
                  <a:srgbClr val="006FC0"/>
                </a:solidFill>
              </a:rPr>
              <a:t> </a:t>
            </a:r>
            <a:r>
              <a:rPr sz="2650" dirty="0">
                <a:solidFill>
                  <a:srgbClr val="006FC0"/>
                </a:solidFill>
              </a:rPr>
              <a:t>másik</a:t>
            </a:r>
            <a:r>
              <a:rPr sz="2650" spc="-25" dirty="0">
                <a:solidFill>
                  <a:srgbClr val="006FC0"/>
                </a:solidFill>
              </a:rPr>
              <a:t> </a:t>
            </a:r>
            <a:r>
              <a:rPr sz="2650" dirty="0">
                <a:solidFill>
                  <a:srgbClr val="006FC0"/>
                </a:solidFill>
              </a:rPr>
              <a:t>a</a:t>
            </a:r>
            <a:r>
              <a:rPr sz="2650" spc="5" dirty="0">
                <a:solidFill>
                  <a:srgbClr val="006FC0"/>
                </a:solidFill>
              </a:rPr>
              <a:t> </a:t>
            </a:r>
            <a:r>
              <a:rPr sz="2650" dirty="0">
                <a:solidFill>
                  <a:srgbClr val="006FC0"/>
                </a:solidFill>
              </a:rPr>
              <a:t>kö</a:t>
            </a:r>
            <a:r>
              <a:rPr sz="2650" spc="10" dirty="0">
                <a:solidFill>
                  <a:srgbClr val="006FC0"/>
                </a:solidFill>
              </a:rPr>
              <a:t>z</a:t>
            </a:r>
            <a:r>
              <a:rPr sz="2650" dirty="0">
                <a:solidFill>
                  <a:srgbClr val="006FC0"/>
                </a:solidFill>
              </a:rPr>
              <a:t>eljöv</a:t>
            </a:r>
            <a:r>
              <a:rPr sz="2650" spc="5" dirty="0">
                <a:solidFill>
                  <a:srgbClr val="006FC0"/>
                </a:solidFill>
              </a:rPr>
              <a:t>ő</a:t>
            </a:r>
            <a:r>
              <a:rPr sz="2650" dirty="0">
                <a:solidFill>
                  <a:srgbClr val="006FC0"/>
                </a:solidFill>
              </a:rPr>
              <a:t>ben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447" y="5932931"/>
            <a:ext cx="9912350" cy="1628139"/>
          </a:xfrm>
          <a:custGeom>
            <a:avLst/>
            <a:gdLst/>
            <a:ahLst/>
            <a:cxnLst/>
            <a:rect l="l" t="t" r="r" b="b"/>
            <a:pathLst>
              <a:path w="9912350" h="1628140">
                <a:moveTo>
                  <a:pt x="9912096" y="1627632"/>
                </a:moveTo>
                <a:lnTo>
                  <a:pt x="9912096" y="0"/>
                </a:lnTo>
                <a:lnTo>
                  <a:pt x="0" y="0"/>
                </a:lnTo>
                <a:lnTo>
                  <a:pt x="0" y="1627632"/>
                </a:lnTo>
                <a:lnTo>
                  <a:pt x="9912096" y="1627632"/>
                </a:lnTo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244" y="1435536"/>
            <a:ext cx="9721850" cy="572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Ada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- és 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formác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is</a:t>
            </a:r>
            <a:r>
              <a:rPr sz="1800" spc="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ű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9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„Just 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tim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” él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ílus –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rác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ós</a:t>
            </a:r>
            <a:r>
              <a:rPr sz="1800" spc="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szak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kok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Szemantikus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-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és 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formác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1800" spc="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zat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ért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lm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zés, kata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iz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800" spc="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tra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szformác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ók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IoT</a:t>
            </a:r>
            <a:r>
              <a:rPr sz="1800" spc="-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az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eszk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zök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komm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kác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spc="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szenz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rok,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érz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ke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ők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Mesterséges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tel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enc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a,</a:t>
            </a:r>
            <a:r>
              <a:rPr sz="1800" spc="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rob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tok,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gé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tanu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ás,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emberi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go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do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kod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szimu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ác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termékal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pú</a:t>
            </a:r>
            <a:r>
              <a:rPr sz="1800" spc="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gaz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asá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tól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ta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aszt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ú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  <a:p>
            <a:pPr marL="514350" lvl="1" indent="-227329">
              <a:lnSpc>
                <a:spcPct val="100000"/>
              </a:lnSpc>
              <a:spcBef>
                <a:spcPts val="39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4984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virtu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s,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ter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mtett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va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ós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g,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„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sec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nd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” (oktatás, orvos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ás,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turisztik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műv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szet…)</a:t>
            </a:r>
            <a:endParaRPr sz="1800">
              <a:latin typeface="Arial"/>
              <a:cs typeface="Arial"/>
            </a:endParaRPr>
          </a:p>
          <a:p>
            <a:pPr marL="287020" marR="181610" indent="-274320">
              <a:lnSpc>
                <a:spcPct val="103899"/>
              </a:lnSpc>
              <a:spcBef>
                <a:spcPts val="30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287020" algn="l"/>
                <a:tab pos="4490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Szemantikus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C4982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eb</a:t>
            </a:r>
            <a:r>
              <a:rPr sz="1800" spc="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és kereső</a:t>
            </a:r>
            <a:r>
              <a:rPr sz="1800" spc="-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tec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	–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ké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eo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sés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szöv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sés, automatik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keres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s,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tém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térk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mesters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tel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cia</a:t>
            </a:r>
            <a:r>
              <a:rPr sz="1800" spc="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- mé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y rét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ér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80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Új meg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sztási,</a:t>
            </a:r>
            <a:r>
              <a:rPr sz="1800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átvételi</a:t>
            </a:r>
            <a:r>
              <a:rPr sz="1800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hasz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ói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techn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ák,</a:t>
            </a:r>
            <a:r>
              <a:rPr sz="1800" spc="2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kön</a:t>
            </a:r>
            <a:r>
              <a:rPr sz="1800" spc="-3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vtári</a:t>
            </a:r>
            <a:r>
              <a:rPr sz="1800" spc="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atformok,</a:t>
            </a:r>
            <a:r>
              <a:rPr sz="1800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scov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ry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95"/>
              </a:spcBef>
              <a:buClr>
                <a:srgbClr val="E10074"/>
              </a:buClr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Kön</a:t>
            </a:r>
            <a:r>
              <a:rPr sz="1800" spc="-3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vtári</a:t>
            </a:r>
            <a:r>
              <a:rPr sz="1800" spc="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4982"/>
                </a:solidFill>
                <a:latin typeface="Arial"/>
                <a:cs typeface="Arial"/>
              </a:rPr>
              <a:t>„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third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ac</a:t>
            </a:r>
            <a:r>
              <a:rPr sz="1800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”</a:t>
            </a:r>
            <a:r>
              <a:rPr sz="1800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4982"/>
                </a:solidFill>
                <a:latin typeface="Arial"/>
                <a:cs typeface="Arial"/>
              </a:rPr>
              <a:t>-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u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ol</a:t>
            </a:r>
            <a:r>
              <a:rPr sz="1800" b="1" spc="-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tu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u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18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tal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lkoz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i h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szn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ó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E10074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E10074"/>
                </a:solidFill>
                <a:latin typeface="Arial"/>
                <a:cs typeface="Arial"/>
              </a:rPr>
              <a:t>al?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850">
              <a:latin typeface="Times New Roman"/>
              <a:cs typeface="Times New Roman"/>
            </a:endParaRPr>
          </a:p>
          <a:p>
            <a:pPr marL="191135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tál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kö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yvtár</a:t>
            </a:r>
            <a:endParaRPr sz="2400">
              <a:latin typeface="Arial"/>
              <a:cs typeface="Arial"/>
            </a:endParaRPr>
          </a:p>
          <a:p>
            <a:pPr marL="339090" marR="140970" algn="ctr">
              <a:lnSpc>
                <a:spcPct val="114199"/>
              </a:lnSpc>
              <a:spcBef>
                <a:spcPts val="10"/>
              </a:spcBef>
              <a:tabLst>
                <a:tab pos="398208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nem egy új könyvtártípus,	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haszn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ló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más módon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techno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óg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ával talá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meg és haszn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lja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formációkat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447" y="5932931"/>
            <a:ext cx="9912350" cy="1628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6915" algn="r">
              <a:lnSpc>
                <a:spcPct val="100000"/>
              </a:lnSpc>
              <a:tabLst>
                <a:tab pos="485140" algn="l"/>
              </a:tabLst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4	</a:t>
            </a:r>
            <a:r>
              <a:rPr sz="1150" spc="-140" dirty="0">
                <a:solidFill>
                  <a:srgbClr val="4A4A4A"/>
                </a:solidFill>
                <a:latin typeface="Arial"/>
                <a:cs typeface="Arial"/>
              </a:rPr>
              <a:t>11</a:t>
            </a:r>
            <a:r>
              <a:rPr sz="1150" spc="-70" dirty="0">
                <a:solidFill>
                  <a:srgbClr val="4A4A4A"/>
                </a:solidFill>
                <a:latin typeface="Arial"/>
                <a:cs typeface="Arial"/>
              </a:rPr>
              <a:t>/</a:t>
            </a:r>
            <a:r>
              <a:rPr sz="1150" spc="-140" dirty="0">
                <a:solidFill>
                  <a:srgbClr val="4A4A4A"/>
                </a:solidFill>
                <a:latin typeface="Arial"/>
                <a:cs typeface="Arial"/>
              </a:rPr>
              <a:t>25</a:t>
            </a:r>
            <a:r>
              <a:rPr sz="1150" spc="-80" dirty="0">
                <a:solidFill>
                  <a:srgbClr val="4A4A4A"/>
                </a:solidFill>
                <a:latin typeface="Arial"/>
                <a:cs typeface="Arial"/>
              </a:rPr>
              <a:t>/</a:t>
            </a:r>
            <a:r>
              <a:rPr sz="1150" spc="-180" dirty="0">
                <a:solidFill>
                  <a:srgbClr val="4A4A4A"/>
                </a:solidFill>
                <a:latin typeface="Arial"/>
                <a:cs typeface="Arial"/>
              </a:rPr>
              <a:t>2</a:t>
            </a:r>
            <a:r>
              <a:rPr sz="1150" spc="-190" dirty="0">
                <a:solidFill>
                  <a:srgbClr val="4A4A4A"/>
                </a:solidFill>
                <a:latin typeface="Arial"/>
                <a:cs typeface="Arial"/>
              </a:rPr>
              <a:t>0</a:t>
            </a:r>
            <a:r>
              <a:rPr sz="1150" spc="-180" dirty="0">
                <a:solidFill>
                  <a:srgbClr val="4A4A4A"/>
                </a:solidFill>
                <a:latin typeface="Arial"/>
                <a:cs typeface="Arial"/>
              </a:rPr>
              <a:t>18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" y="106680"/>
            <a:ext cx="9651492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25425">
              <a:lnSpc>
                <a:spcPct val="100000"/>
              </a:lnSpc>
            </a:pPr>
            <a:r>
              <a:rPr dirty="0"/>
              <a:t>Hogyan</a:t>
            </a:r>
            <a:r>
              <a:rPr spc="-30" dirty="0"/>
              <a:t> </a:t>
            </a:r>
            <a:r>
              <a:rPr dirty="0"/>
              <a:t>tervezzük</a:t>
            </a:r>
            <a:r>
              <a:rPr spc="-45" dirty="0"/>
              <a:t> </a:t>
            </a:r>
            <a:r>
              <a:rPr dirty="0"/>
              <a:t>jövő</a:t>
            </a:r>
            <a:r>
              <a:rPr spc="-15" dirty="0"/>
              <a:t>n</a:t>
            </a:r>
            <a:r>
              <a:rPr dirty="0"/>
              <a:t>ket</a:t>
            </a:r>
            <a:r>
              <a:rPr spc="-15" dirty="0"/>
              <a:t> </a:t>
            </a:r>
            <a:r>
              <a:rPr dirty="0"/>
              <a:t>a virt</a:t>
            </a:r>
            <a:r>
              <a:rPr spc="-15" dirty="0"/>
              <a:t>u</a:t>
            </a:r>
            <a:r>
              <a:rPr dirty="0"/>
              <a:t>ál</a:t>
            </a:r>
            <a:r>
              <a:rPr spc="-15" dirty="0"/>
              <a:t>i</a:t>
            </a:r>
            <a:r>
              <a:rPr dirty="0"/>
              <a:t>s va</a:t>
            </a:r>
            <a:r>
              <a:rPr spc="-15" dirty="0"/>
              <a:t>l</a:t>
            </a:r>
            <a:r>
              <a:rPr dirty="0"/>
              <a:t>ósá</a:t>
            </a:r>
            <a:r>
              <a:rPr spc="-10" dirty="0"/>
              <a:t>g</a:t>
            </a:r>
            <a:r>
              <a:rPr dirty="0"/>
              <a:t>b</a:t>
            </a:r>
            <a:r>
              <a:rPr spc="-10" dirty="0"/>
              <a:t>a</a:t>
            </a:r>
            <a:r>
              <a:rPr dirty="0"/>
              <a:t>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972" y="1124497"/>
            <a:ext cx="942594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9325">
              <a:lnSpc>
                <a:spcPct val="123500"/>
              </a:lnSpc>
            </a:pP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300" b="1" spc="-8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0C4982"/>
                </a:solidFill>
                <a:latin typeface="Arial"/>
                <a:cs typeface="Arial"/>
              </a:rPr>
              <a:t>j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övőről</a:t>
            </a:r>
            <a:r>
              <a:rPr sz="2300" b="1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gondo</a:t>
            </a:r>
            <a:r>
              <a:rPr sz="2300" b="1" spc="5" dirty="0">
                <a:solidFill>
                  <a:srgbClr val="0C4982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kodás</a:t>
            </a:r>
            <a:r>
              <a:rPr sz="2300" b="1" spc="-4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eg</a:t>
            </a:r>
            <a:r>
              <a:rPr sz="2300" b="1" spc="-45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ik</a:t>
            </a:r>
            <a:r>
              <a:rPr sz="2300" b="1" spc="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központi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témája,</a:t>
            </a:r>
            <a:r>
              <a:rPr sz="2300" b="1" spc="-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hog</a:t>
            </a:r>
            <a:r>
              <a:rPr sz="2300" b="1" spc="-40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an v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ltozta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ja </a:t>
            </a:r>
            <a:r>
              <a:rPr sz="2300" b="1" spc="5" dirty="0">
                <a:solidFill>
                  <a:srgbClr val="0C4982"/>
                </a:solidFill>
                <a:latin typeface="Arial"/>
                <a:cs typeface="Arial"/>
              </a:rPr>
              <a:t>m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eg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életün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et a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globális</a:t>
            </a:r>
            <a:r>
              <a:rPr sz="2300" b="1" spc="-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háló</a:t>
            </a:r>
            <a:r>
              <a:rPr sz="2300" b="1" spc="5" dirty="0">
                <a:solidFill>
                  <a:srgbClr val="0C4982"/>
                </a:solidFill>
                <a:latin typeface="Arial"/>
                <a:cs typeface="Arial"/>
              </a:rPr>
              <a:t>z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ati</a:t>
            </a:r>
            <a:r>
              <a:rPr sz="2300" b="1" spc="-3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kön</a:t>
            </a:r>
            <a:r>
              <a:rPr sz="2300" b="1" spc="-45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vt</a:t>
            </a:r>
            <a:r>
              <a:rPr sz="2300" b="1" spc="-15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ri</a:t>
            </a:r>
            <a:r>
              <a:rPr sz="2300" b="1" spc="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te</a:t>
            </a:r>
            <a:r>
              <a:rPr sz="2300" b="1" spc="-15" dirty="0">
                <a:solidFill>
                  <a:srgbClr val="0C4982"/>
                </a:solidFill>
                <a:latin typeface="Arial"/>
                <a:cs typeface="Arial"/>
              </a:rPr>
              <a:t>c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hnológia?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1367" y="5286755"/>
            <a:ext cx="490728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9928" y="5804916"/>
            <a:ext cx="490727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4167" y="3780877"/>
            <a:ext cx="8789670" cy="216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marR="453390" indent="-635" algn="ctr">
              <a:lnSpc>
                <a:spcPct val="148300"/>
              </a:lnSpc>
            </a:pP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b="1" spc="-8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spc="30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eben</a:t>
            </a:r>
            <a:r>
              <a:rPr sz="2300" b="1" spc="-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alapuló</a:t>
            </a:r>
            <a:r>
              <a:rPr sz="2300" b="1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új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használati</a:t>
            </a:r>
            <a:r>
              <a:rPr sz="2300" b="1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szoká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ok már n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m köv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the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ők</a:t>
            </a:r>
            <a:r>
              <a:rPr sz="2300" b="1" spc="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tegn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pi kön</a:t>
            </a:r>
            <a:r>
              <a:rPr sz="2300" b="1" spc="-4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vt</a:t>
            </a:r>
            <a:r>
              <a:rPr sz="2300" b="1" spc="-1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ri</a:t>
            </a:r>
            <a:r>
              <a:rPr sz="2300" b="1" spc="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spc="40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orkfl</a:t>
            </a:r>
            <a:r>
              <a:rPr sz="2300" b="1" spc="-3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w</a:t>
            </a:r>
            <a:r>
              <a:rPr sz="23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alapján</a:t>
            </a:r>
            <a:r>
              <a:rPr sz="2300" b="1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(O</a:t>
            </a:r>
            <a:r>
              <a:rPr sz="2300" b="1" spc="-10" dirty="0">
                <a:solidFill>
                  <a:srgbClr val="E10074"/>
                </a:solidFill>
                <a:latin typeface="Arial"/>
                <a:cs typeface="Arial"/>
              </a:rPr>
              <a:t>C</a:t>
            </a:r>
            <a:r>
              <a:rPr sz="2300" b="1" dirty="0">
                <a:solidFill>
                  <a:srgbClr val="E10074"/>
                </a:solidFill>
                <a:latin typeface="Arial"/>
                <a:cs typeface="Arial"/>
              </a:rPr>
              <a:t>LC)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47800"/>
              </a:lnSpc>
            </a:pP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Fel</a:t>
            </a:r>
            <a:r>
              <a:rPr sz="2300" b="1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tudjuk</a:t>
            </a:r>
            <a:r>
              <a:rPr sz="2300" b="1" spc="-5" dirty="0">
                <a:solidFill>
                  <a:srgbClr val="0C4982"/>
                </a:solidFill>
                <a:latin typeface="Arial"/>
                <a:cs typeface="Arial"/>
              </a:rPr>
              <a:t>-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használni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az új</a:t>
            </a:r>
            <a:r>
              <a:rPr sz="2300" b="1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típusú</a:t>
            </a:r>
            <a:r>
              <a:rPr sz="2300" b="1" spc="-2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ada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zelést</a:t>
            </a:r>
            <a:r>
              <a:rPr sz="2300" b="1" spc="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(</a:t>
            </a:r>
            <a:r>
              <a:rPr sz="2300" b="1" spc="40" dirty="0">
                <a:solidFill>
                  <a:srgbClr val="0C4982"/>
                </a:solidFill>
                <a:latin typeface="Arial"/>
                <a:cs typeface="Arial"/>
              </a:rPr>
              <a:t>w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eb</a:t>
            </a:r>
            <a:r>
              <a:rPr sz="2300" b="1" spc="-4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of</a:t>
            </a:r>
            <a:r>
              <a:rPr sz="2300" b="1" spc="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dat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a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)</a:t>
            </a:r>
            <a:r>
              <a:rPr sz="2300" b="1" spc="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? A</a:t>
            </a:r>
            <a:r>
              <a:rPr sz="2300" b="1" spc="-8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felhő</a:t>
            </a:r>
            <a:r>
              <a:rPr sz="2300" b="1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te</a:t>
            </a:r>
            <a:r>
              <a:rPr sz="2300" b="1" spc="-15" dirty="0">
                <a:solidFill>
                  <a:srgbClr val="0C4982"/>
                </a:solidFill>
                <a:latin typeface="Arial"/>
                <a:cs typeface="Arial"/>
              </a:rPr>
              <a:t>c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hnológia</a:t>
            </a:r>
            <a:r>
              <a:rPr sz="2300" b="1" spc="-3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megoldást</a:t>
            </a:r>
            <a:r>
              <a:rPr sz="2300" b="1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jelen</a:t>
            </a:r>
            <a:r>
              <a:rPr sz="2300" b="1" spc="10" dirty="0">
                <a:solidFill>
                  <a:srgbClr val="0C4982"/>
                </a:solidFill>
                <a:latin typeface="Arial"/>
                <a:cs typeface="Arial"/>
              </a:rPr>
              <a:t>t</a:t>
            </a:r>
            <a:r>
              <a:rPr sz="2300" b="1" spc="-5" dirty="0">
                <a:solidFill>
                  <a:srgbClr val="0C4982"/>
                </a:solidFill>
                <a:latin typeface="Arial"/>
                <a:cs typeface="Arial"/>
              </a:rPr>
              <a:t>-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e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a hazai</a:t>
            </a:r>
            <a:r>
              <a:rPr sz="2300" b="1" spc="-15" dirty="0">
                <a:solidFill>
                  <a:srgbClr val="0C498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kön</a:t>
            </a:r>
            <a:r>
              <a:rPr sz="2300" b="1" spc="-45" dirty="0">
                <a:solidFill>
                  <a:srgbClr val="0C4982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vt</a:t>
            </a:r>
            <a:r>
              <a:rPr sz="2300" b="1" spc="-15" dirty="0">
                <a:solidFill>
                  <a:srgbClr val="0C4982"/>
                </a:solidFill>
                <a:latin typeface="Arial"/>
                <a:cs typeface="Arial"/>
              </a:rPr>
              <a:t>á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ra</a:t>
            </a:r>
            <a:r>
              <a:rPr sz="2300" b="1" spc="-10" dirty="0">
                <a:solidFill>
                  <a:srgbClr val="0C4982"/>
                </a:solidFill>
                <a:latin typeface="Arial"/>
                <a:cs typeface="Arial"/>
              </a:rPr>
              <a:t>k</a:t>
            </a:r>
            <a:r>
              <a:rPr sz="2300" b="1" dirty="0">
                <a:solidFill>
                  <a:srgbClr val="0C4982"/>
                </a:solidFill>
                <a:latin typeface="Arial"/>
                <a:cs typeface="Arial"/>
              </a:rPr>
              <a:t>ban?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341" y="2393442"/>
            <a:ext cx="2802890" cy="1018540"/>
          </a:xfrm>
          <a:prstGeom prst="rect">
            <a:avLst/>
          </a:prstGeom>
          <a:ln w="25907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60" marR="42545" algn="ctr">
              <a:lnSpc>
                <a:spcPct val="100000"/>
              </a:lnSpc>
            </a:pPr>
            <a:r>
              <a:rPr sz="1650" b="1" spc="-4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165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ber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65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te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net 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élkül o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ly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anok,</a:t>
            </a:r>
            <a:endParaRPr sz="1650">
              <a:latin typeface="Arial"/>
              <a:cs typeface="Arial"/>
            </a:endParaRPr>
          </a:p>
          <a:p>
            <a:pPr marL="198120" marR="192405" algn="ctr">
              <a:lnSpc>
                <a:spcPts val="1739"/>
              </a:lnSpc>
              <a:spcBef>
                <a:spcPts val="270"/>
              </a:spcBef>
            </a:pP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mint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5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kí</a:t>
            </a:r>
            <a:r>
              <a:rPr sz="1650" b="1" spc="-35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ül</a:t>
            </a:r>
            <a:r>
              <a:rPr sz="165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len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ének</a:t>
            </a:r>
            <a:r>
              <a:rPr sz="165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 m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á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trixon (OCLC)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14059" y="2356104"/>
            <a:ext cx="3458210" cy="10185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1650" marR="489584" indent="285115">
              <a:lnSpc>
                <a:spcPct val="100299"/>
              </a:lnSpc>
            </a:pP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5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i prob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é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á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at nem</a:t>
            </a:r>
            <a:r>
              <a:rPr sz="165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tu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j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k </a:t>
            </a:r>
            <a:r>
              <a:rPr sz="165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ani azokkal</a:t>
            </a:r>
            <a:r>
              <a:rPr sz="165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 módszerek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el,</a:t>
            </a:r>
            <a:endParaRPr sz="165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</a:pP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el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65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azok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létr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1650" b="1" spc="-1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006FC0"/>
                </a:solidFill>
                <a:latin typeface="Arial"/>
                <a:cs typeface="Arial"/>
              </a:rPr>
              <a:t>ztuk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56547" y="3936492"/>
            <a:ext cx="629411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1667" y="2392680"/>
            <a:ext cx="662939" cy="797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9002" y="2468118"/>
            <a:ext cx="506095" cy="853440"/>
          </a:xfrm>
          <a:custGeom>
            <a:avLst/>
            <a:gdLst/>
            <a:ahLst/>
            <a:cxnLst/>
            <a:rect l="l" t="t" r="r" b="b"/>
            <a:pathLst>
              <a:path w="506095" h="853439">
                <a:moveTo>
                  <a:pt x="0" y="213360"/>
                </a:moveTo>
                <a:lnTo>
                  <a:pt x="252984" y="213360"/>
                </a:lnTo>
                <a:lnTo>
                  <a:pt x="252984" y="0"/>
                </a:lnTo>
                <a:lnTo>
                  <a:pt x="505968" y="426720"/>
                </a:lnTo>
                <a:lnTo>
                  <a:pt x="252984" y="853440"/>
                </a:lnTo>
                <a:lnTo>
                  <a:pt x="252984" y="640080"/>
                </a:lnTo>
                <a:lnTo>
                  <a:pt x="0" y="640080"/>
                </a:lnTo>
                <a:lnTo>
                  <a:pt x="0" y="213360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2" y="6918926"/>
            <a:ext cx="339090" cy="414655"/>
          </a:xfrm>
          <a:custGeom>
            <a:avLst/>
            <a:gdLst/>
            <a:ahLst/>
            <a:cxnLst/>
            <a:rect l="l" t="t" r="r" b="b"/>
            <a:pathLst>
              <a:path w="339090" h="414654">
                <a:moveTo>
                  <a:pt x="202172" y="20257"/>
                </a:moveTo>
                <a:lnTo>
                  <a:pt x="128550" y="20257"/>
                </a:lnTo>
                <a:lnTo>
                  <a:pt x="136517" y="325538"/>
                </a:lnTo>
                <a:lnTo>
                  <a:pt x="135824" y="342714"/>
                </a:lnTo>
                <a:lnTo>
                  <a:pt x="117130" y="383041"/>
                </a:lnTo>
                <a:lnTo>
                  <a:pt x="78102" y="390138"/>
                </a:lnTo>
                <a:lnTo>
                  <a:pt x="67739" y="414226"/>
                </a:lnTo>
                <a:lnTo>
                  <a:pt x="272000" y="414227"/>
                </a:lnTo>
                <a:lnTo>
                  <a:pt x="272000" y="390228"/>
                </a:lnTo>
                <a:lnTo>
                  <a:pt x="248024" y="390228"/>
                </a:lnTo>
                <a:lnTo>
                  <a:pt x="232942" y="387199"/>
                </a:lnTo>
                <a:lnTo>
                  <a:pt x="204183" y="351060"/>
                </a:lnTo>
                <a:lnTo>
                  <a:pt x="202500" y="337131"/>
                </a:lnTo>
                <a:lnTo>
                  <a:pt x="202172" y="20257"/>
                </a:lnTo>
                <a:close/>
              </a:path>
              <a:path w="339090" h="414654">
                <a:moveTo>
                  <a:pt x="335568" y="0"/>
                </a:moveTo>
                <a:lnTo>
                  <a:pt x="4168" y="0"/>
                </a:lnTo>
                <a:lnTo>
                  <a:pt x="0" y="146059"/>
                </a:lnTo>
                <a:lnTo>
                  <a:pt x="21884" y="149205"/>
                </a:lnTo>
                <a:lnTo>
                  <a:pt x="23803" y="133606"/>
                </a:lnTo>
                <a:lnTo>
                  <a:pt x="26414" y="119085"/>
                </a:lnTo>
                <a:lnTo>
                  <a:pt x="38400" y="81860"/>
                </a:lnTo>
                <a:lnTo>
                  <a:pt x="70238" y="42290"/>
                </a:lnTo>
                <a:lnTo>
                  <a:pt x="115754" y="21929"/>
                </a:lnTo>
                <a:lnTo>
                  <a:pt x="128550" y="20257"/>
                </a:lnTo>
                <a:lnTo>
                  <a:pt x="202172" y="20257"/>
                </a:lnTo>
                <a:lnTo>
                  <a:pt x="202171" y="19814"/>
                </a:lnTo>
                <a:lnTo>
                  <a:pt x="335993" y="19814"/>
                </a:lnTo>
                <a:lnTo>
                  <a:pt x="335568" y="0"/>
                </a:lnTo>
                <a:close/>
              </a:path>
              <a:path w="339090" h="414654">
                <a:moveTo>
                  <a:pt x="335993" y="19814"/>
                </a:moveTo>
                <a:lnTo>
                  <a:pt x="202171" y="19814"/>
                </a:lnTo>
                <a:lnTo>
                  <a:pt x="216889" y="20912"/>
                </a:lnTo>
                <a:lnTo>
                  <a:pt x="230498" y="23307"/>
                </a:lnTo>
                <a:lnTo>
                  <a:pt x="274972" y="45839"/>
                </a:lnTo>
                <a:lnTo>
                  <a:pt x="297671" y="76938"/>
                </a:lnTo>
                <a:lnTo>
                  <a:pt x="313816" y="124515"/>
                </a:lnTo>
                <a:lnTo>
                  <a:pt x="315772" y="138061"/>
                </a:lnTo>
                <a:lnTo>
                  <a:pt x="338698" y="146071"/>
                </a:lnTo>
                <a:lnTo>
                  <a:pt x="335993" y="19814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4657" y="6925305"/>
            <a:ext cx="1811231" cy="515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dirty="0"/>
              <a:t>Krízishelyzet</a:t>
            </a:r>
            <a:r>
              <a:rPr spc="-10" dirty="0"/>
              <a:t>e</a:t>
            </a:r>
            <a:r>
              <a:rPr dirty="0"/>
              <a:t>k</a:t>
            </a:r>
          </a:p>
        </p:txBody>
      </p:sp>
      <p:sp>
        <p:nvSpPr>
          <p:cNvPr id="5" name="object 5"/>
          <p:cNvSpPr/>
          <p:nvPr/>
        </p:nvSpPr>
        <p:spPr>
          <a:xfrm>
            <a:off x="163068" y="900683"/>
            <a:ext cx="6062980" cy="6659880"/>
          </a:xfrm>
          <a:custGeom>
            <a:avLst/>
            <a:gdLst/>
            <a:ahLst/>
            <a:cxnLst/>
            <a:rect l="l" t="t" r="r" b="b"/>
            <a:pathLst>
              <a:path w="6062980" h="6659880">
                <a:moveTo>
                  <a:pt x="0" y="6659880"/>
                </a:moveTo>
                <a:lnTo>
                  <a:pt x="6062472" y="6659880"/>
                </a:lnTo>
                <a:lnTo>
                  <a:pt x="6062472" y="0"/>
                </a:lnTo>
                <a:lnTo>
                  <a:pt x="0" y="0"/>
                </a:lnTo>
                <a:lnTo>
                  <a:pt x="0" y="6659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368" y="919242"/>
            <a:ext cx="6085205" cy="654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E10074"/>
              </a:buClr>
              <a:buFont typeface="Arial"/>
              <a:buChar char="•"/>
              <a:tabLst>
                <a:tab pos="296545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KÜLSŐ</a:t>
            </a:r>
            <a:r>
              <a:rPr sz="2000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KÖRNY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ZET</a:t>
            </a:r>
            <a:endParaRPr sz="2000">
              <a:latin typeface="Arial"/>
              <a:cs typeface="Arial"/>
            </a:endParaRPr>
          </a:p>
          <a:p>
            <a:pPr marL="512445" lvl="1" indent="-283845">
              <a:lnSpc>
                <a:spcPct val="100000"/>
              </a:lnSpc>
              <a:spcBef>
                <a:spcPts val="40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308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iv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ci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a,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mego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tsá</a:t>
            </a:r>
            <a:r>
              <a:rPr sz="1800" spc="2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mobi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li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ás,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-6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ság</a:t>
            </a:r>
            <a:endParaRPr sz="1800">
              <a:latin typeface="Calibri"/>
              <a:cs typeface="Calibri"/>
            </a:endParaRPr>
          </a:p>
          <a:p>
            <a:pPr marL="512445" lvl="1" indent="-283845">
              <a:lnSpc>
                <a:spcPct val="100000"/>
              </a:lnSpc>
              <a:spcBef>
                <a:spcPts val="39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308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7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ök,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echni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ák</a:t>
            </a:r>
            <a:r>
              <a:rPr sz="1800" spc="2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ci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ája</a:t>
            </a:r>
            <a:endParaRPr sz="1800">
              <a:latin typeface="Calibri"/>
              <a:cs typeface="Calibri"/>
            </a:endParaRPr>
          </a:p>
          <a:p>
            <a:pPr marL="512445" lvl="1" indent="-283845">
              <a:lnSpc>
                <a:spcPct val="100000"/>
              </a:lnSpc>
              <a:spcBef>
                <a:spcPts val="38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308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-6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vi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ual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</a:t>
            </a:r>
            <a:endParaRPr sz="1800">
              <a:latin typeface="Calibri"/>
              <a:cs typeface="Calibri"/>
            </a:endParaRPr>
          </a:p>
          <a:p>
            <a:pPr marL="512445" lvl="1" indent="-283845">
              <a:lnSpc>
                <a:spcPct val="100000"/>
              </a:lnSpc>
              <a:spcBef>
                <a:spcPts val="384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308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digi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ál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ős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obb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ná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há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óz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ti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once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ác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ó</a:t>
            </a:r>
            <a:endParaRPr sz="1800">
              <a:latin typeface="Calibri"/>
              <a:cs typeface="Calibri"/>
            </a:endParaRPr>
          </a:p>
          <a:p>
            <a:pPr marL="512445" marR="624205" lvl="1" indent="-283845">
              <a:lnSpc>
                <a:spcPct val="103899"/>
              </a:lnSpc>
              <a:spcBef>
                <a:spcPts val="30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3080" algn="l"/>
              </a:tabLst>
            </a:pP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echnológiai</a:t>
            </a:r>
            <a:r>
              <a:rPr sz="1800" spc="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ompl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ás,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es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alá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ódó</a:t>
            </a:r>
            <a:r>
              <a:rPr sz="1800" spc="2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ve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elmé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ek (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st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agnáló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tsé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ve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!)</a:t>
            </a:r>
            <a:endParaRPr sz="1800">
              <a:latin typeface="Calibri"/>
              <a:cs typeface="Calibri"/>
            </a:endParaRPr>
          </a:p>
          <a:p>
            <a:pPr marL="512445" lvl="1" indent="-283845">
              <a:lnSpc>
                <a:spcPct val="100000"/>
              </a:lnSpc>
              <a:spcBef>
                <a:spcPts val="39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3080" algn="l"/>
              </a:tabLst>
            </a:pP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A </a:t>
            </a:r>
            <a:r>
              <a:rPr sz="1800" spc="-6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1800" spc="-20" dirty="0">
                <a:solidFill>
                  <a:srgbClr val="0C4982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és</a:t>
            </a:r>
            <a:r>
              <a:rPr sz="18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ompl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x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1800" spc="-10" dirty="0">
                <a:solidFill>
                  <a:srgbClr val="0C4982"/>
                </a:solidFill>
                <a:latin typeface="Calibri"/>
                <a:cs typeface="Calibri"/>
              </a:rPr>
              <a:t>ve</a:t>
            </a:r>
            <a:r>
              <a:rPr sz="18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elmé</a:t>
            </a:r>
            <a:r>
              <a:rPr sz="18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0C4982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C4982"/>
                </a:solidFill>
                <a:latin typeface="Calibri"/>
                <a:cs typeface="Calibri"/>
              </a:rPr>
              <a:t>ei</a:t>
            </a:r>
            <a:endParaRPr sz="1800">
              <a:latin typeface="Calibri"/>
              <a:cs typeface="Calibri"/>
            </a:endParaRPr>
          </a:p>
          <a:p>
            <a:pPr marL="295910" indent="-283210">
              <a:lnSpc>
                <a:spcPct val="100000"/>
              </a:lnSpc>
              <a:spcBef>
                <a:spcPts val="1265"/>
              </a:spcBef>
              <a:buClr>
                <a:srgbClr val="E10074"/>
              </a:buClr>
              <a:buFont typeface="Arial"/>
              <a:buChar char="•"/>
              <a:tabLst>
                <a:tab pos="296545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LHA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ZNÁLÓK</a:t>
            </a:r>
            <a:endParaRPr sz="2000">
              <a:latin typeface="Arial"/>
              <a:cs typeface="Arial"/>
            </a:endParaRPr>
          </a:p>
          <a:p>
            <a:pPr marL="512445" lvl="1" indent="-283845">
              <a:lnSpc>
                <a:spcPct val="100000"/>
              </a:lnSpc>
              <a:spcBef>
                <a:spcPts val="415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3080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eb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alapú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elü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ek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és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út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onalak mel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dö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ek</a:t>
            </a:r>
            <a:endParaRPr sz="1800">
              <a:latin typeface="Calibri"/>
              <a:cs typeface="Calibri"/>
            </a:endParaRPr>
          </a:p>
          <a:p>
            <a:pPr marL="512445" lvl="1" indent="-283845">
              <a:lnSpc>
                <a:spcPct val="100000"/>
              </a:lnSpc>
              <a:spcBef>
                <a:spcPts val="384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513080" algn="l"/>
              </a:tabLst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ad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 gene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ác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ók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has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nálói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emlél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295910" indent="-283210">
              <a:lnSpc>
                <a:spcPct val="100000"/>
              </a:lnSpc>
              <a:spcBef>
                <a:spcPts val="1275"/>
              </a:spcBef>
              <a:buClr>
                <a:srgbClr val="E10074"/>
              </a:buClr>
              <a:buFont typeface="Arial"/>
              <a:buChar char="•"/>
              <a:tabLst>
                <a:tab pos="296545" algn="l"/>
                <a:tab pos="4571365" algn="l"/>
              </a:tabLst>
            </a:pP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NAGY</a:t>
            </a:r>
            <a:r>
              <a:rPr sz="2000" spc="-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KÖNY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TÁRI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INTÉZ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ÉNY</a:t>
            </a:r>
            <a:r>
              <a:rPr sz="2000" spc="-10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E10074"/>
                </a:solidFill>
                <a:latin typeface="Arial"/>
                <a:cs typeface="Arial"/>
              </a:rPr>
              <a:t>K	dominanciája</a:t>
            </a:r>
            <a:endParaRPr sz="2000">
              <a:latin typeface="Arial"/>
              <a:cs typeface="Arial"/>
            </a:endParaRPr>
          </a:p>
          <a:p>
            <a:pPr marL="492759" marR="481330" lvl="1" indent="-281940">
              <a:lnSpc>
                <a:spcPct val="104400"/>
              </a:lnSpc>
              <a:spcBef>
                <a:spcPts val="31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492759" algn="l"/>
              </a:tabLst>
            </a:pP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á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ál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ások mé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 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ompl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ása n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ve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ő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 k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bb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ál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1800" spc="-7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oz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ások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ámá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492759" lvl="1" indent="-281940">
              <a:lnSpc>
                <a:spcPct val="100000"/>
              </a:lnSpc>
              <a:spcBef>
                <a:spcPts val="384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492759" algn="l"/>
              </a:tabLst>
            </a:pP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í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ő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nd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bér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ti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ig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yb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evé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ele</a:t>
            </a:r>
            <a:endParaRPr sz="1800">
              <a:latin typeface="Calibri"/>
              <a:cs typeface="Calibri"/>
            </a:endParaRPr>
          </a:p>
          <a:p>
            <a:pPr marL="492759" marR="116205" lvl="1" indent="-281940">
              <a:lnSpc>
                <a:spcPct val="103899"/>
              </a:lnSpc>
              <a:spcBef>
                <a:spcPts val="300"/>
              </a:spcBef>
              <a:buClr>
                <a:srgbClr val="4A4A4A"/>
              </a:buClr>
              <a:buSzPct val="69444"/>
              <a:buFont typeface="Arial"/>
              <a:buChar char="•"/>
              <a:tabLst>
                <a:tab pos="492759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OC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72 000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yv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ári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apcsol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t, 2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mi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800" spc="-10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dC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-ben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öb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bs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áz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dS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Management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rvi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ces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mplem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á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oope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ác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ók,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tb.</a:t>
            </a:r>
            <a:endParaRPr sz="1800">
              <a:latin typeface="Calibri"/>
              <a:cs typeface="Calibri"/>
            </a:endParaRPr>
          </a:p>
          <a:p>
            <a:pPr marL="492759" marR="196215" indent="-281940">
              <a:lnSpc>
                <a:spcPct val="103899"/>
              </a:lnSpc>
              <a:spcBef>
                <a:spcPts val="310"/>
              </a:spcBef>
              <a:buClr>
                <a:srgbClr val="4A4A4A"/>
              </a:buClr>
              <a:buSzPct val="69444"/>
              <a:buFont typeface="Wingdings 2"/>
              <a:buChar char=""/>
              <a:tabLst>
                <a:tab pos="492759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Libri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erm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ek,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oQu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e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ü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ALM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P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tb.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öbb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áz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ác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56247" y="812292"/>
            <a:ext cx="3525520" cy="6259195"/>
          </a:xfrm>
          <a:custGeom>
            <a:avLst/>
            <a:gdLst/>
            <a:ahLst/>
            <a:cxnLst/>
            <a:rect l="l" t="t" r="r" b="b"/>
            <a:pathLst>
              <a:path w="3525520" h="6259195">
                <a:moveTo>
                  <a:pt x="0" y="6259068"/>
                </a:moveTo>
                <a:lnTo>
                  <a:pt x="3525011" y="6259068"/>
                </a:lnTo>
                <a:lnTo>
                  <a:pt x="3525011" y="0"/>
                </a:lnTo>
                <a:lnTo>
                  <a:pt x="0" y="0"/>
                </a:lnTo>
                <a:lnTo>
                  <a:pt x="0" y="6259068"/>
                </a:lnTo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15810" y="877189"/>
            <a:ext cx="3050540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3525">
              <a:lnSpc>
                <a:spcPct val="100499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új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eposito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ies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eb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sz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eí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ási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4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sé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ák,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li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ológ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ák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tb.)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5810" y="2462403"/>
            <a:ext cx="274764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ti,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ális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gyü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tmű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öd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5810" y="3285363"/>
            <a:ext cx="3347720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eni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ultú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tudomá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 jelensé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álni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elm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zni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az 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zni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ery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eni,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mit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zná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5810" y="4809744"/>
            <a:ext cx="287718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akmai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gyism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lyi ism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5810" y="5632958"/>
            <a:ext cx="318262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Ál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alános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sé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erp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ál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ok 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óban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ásba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earn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mlél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65" y="1329198"/>
            <a:ext cx="9702165" cy="464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ts val="2300"/>
              </a:lnSpc>
              <a:buClr>
                <a:srgbClr val="E10074"/>
              </a:buClr>
              <a:buFont typeface="Arial"/>
              <a:buChar char="•"/>
              <a:tabLst>
                <a:tab pos="296545" algn="l"/>
              </a:tabLst>
            </a:pP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Dokumentum</a:t>
            </a:r>
            <a:r>
              <a:rPr sz="2000" b="1" spc="-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alapú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még</a:t>
            </a:r>
            <a:r>
              <a:rPr sz="2000" b="1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 szolgáltat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s?</a:t>
            </a:r>
            <a:endParaRPr sz="2000">
              <a:latin typeface="Arial"/>
              <a:cs typeface="Arial"/>
            </a:endParaRPr>
          </a:p>
          <a:p>
            <a:pPr marL="492759" marR="804545" lvl="1" indent="-281940">
              <a:lnSpc>
                <a:spcPct val="80000"/>
              </a:lnSpc>
              <a:spcBef>
                <a:spcPts val="375"/>
              </a:spcBef>
              <a:buClr>
                <a:srgbClr val="4A4A4A"/>
              </a:buClr>
              <a:buSzPct val="70000"/>
              <a:buFont typeface="Arial"/>
              <a:buChar char="•"/>
              <a:tabLst>
                <a:tab pos="492759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ume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tum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hel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 mű,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 he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 a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zi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tű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í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ások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ál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í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ek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ejlődé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e),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F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RBR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t,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tu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ásg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á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  <a:p>
            <a:pPr marL="295910" indent="-283210">
              <a:lnSpc>
                <a:spcPts val="2300"/>
              </a:lnSpc>
              <a:spcBef>
                <a:spcPts val="745"/>
              </a:spcBef>
              <a:buClr>
                <a:srgbClr val="E10074"/>
              </a:buClr>
              <a:buFont typeface="Arial"/>
              <a:buChar char="•"/>
              <a:tabLst>
                <a:tab pos="296545" algn="l"/>
              </a:tabLst>
            </a:pP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Ki</a:t>
            </a:r>
            <a:r>
              <a:rPr sz="2000" b="1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az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ada</a:t>
            </a:r>
            <a:r>
              <a:rPr sz="2000" b="1" spc="10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-</a:t>
            </a:r>
            <a:r>
              <a:rPr sz="2000" b="1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rekord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tulajdonos?</a:t>
            </a:r>
            <a:r>
              <a:rPr sz="2000" b="1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Kooper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ció!</a:t>
            </a:r>
            <a:endParaRPr sz="2000">
              <a:latin typeface="Arial"/>
              <a:cs typeface="Arial"/>
            </a:endParaRPr>
          </a:p>
          <a:p>
            <a:pPr marL="512445" lvl="1" indent="-283845">
              <a:lnSpc>
                <a:spcPts val="2210"/>
              </a:lnSpc>
              <a:buClr>
                <a:srgbClr val="4A4A4A"/>
              </a:buClr>
              <a:buSzPct val="70000"/>
              <a:buFont typeface="Arial"/>
              <a:buChar char="•"/>
              <a:tabLst>
                <a:tab pos="513080" algn="l"/>
              </a:tabLst>
            </a:pPr>
            <a:r>
              <a:rPr sz="2000" spc="-35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spc="-7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á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el</a:t>
            </a:r>
            <a:r>
              <a:rPr sz="2000" spc="3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–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0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ös </a:t>
            </a:r>
            <a:r>
              <a:rPr sz="2000" spc="-4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alógus,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M</a:t>
            </a:r>
            <a:r>
              <a:rPr sz="2000" spc="5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KK</a:t>
            </a:r>
            <a:r>
              <a:rPr sz="2000" spc="1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nem</a:t>
            </a:r>
            <a:r>
              <a:rPr sz="20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000" spc="-1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spc="-7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zi 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spc="-7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d </a:t>
            </a:r>
            <a:r>
              <a:rPr sz="2000" spc="-8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20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erz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ók</a:t>
            </a:r>
            <a:endParaRPr sz="2000">
              <a:latin typeface="Calibri"/>
              <a:cs typeface="Calibri"/>
            </a:endParaRPr>
          </a:p>
          <a:p>
            <a:pPr marL="492759" lvl="1" indent="-281940">
              <a:lnSpc>
                <a:spcPts val="2220"/>
              </a:lnSpc>
              <a:buClr>
                <a:srgbClr val="4A4A4A"/>
              </a:buClr>
              <a:buSzPct val="70000"/>
              <a:buFont typeface="Arial"/>
              <a:buChar char="•"/>
              <a:tabLst>
                <a:tab pos="492759" algn="l"/>
              </a:tabLst>
            </a:pP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Nem</a:t>
            </a:r>
            <a:r>
              <a:rPr sz="2000" spc="-55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000" spc="-15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spc="-7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zi ad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tm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ned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t,</a:t>
            </a:r>
            <a:r>
              <a:rPr sz="20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rtuál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auth</a:t>
            </a:r>
            <a:r>
              <a:rPr sz="2000" spc="-5" dirty="0">
                <a:solidFill>
                  <a:srgbClr val="0C4982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ty </a:t>
            </a:r>
            <a:r>
              <a:rPr sz="2000" spc="-4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ájlok,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é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ek, 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öld</a:t>
            </a:r>
            <a:r>
              <a:rPr sz="2000" spc="-40" dirty="0">
                <a:solidFill>
                  <a:srgbClr val="0C498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ajzi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onosí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ók</a:t>
            </a:r>
            <a:endParaRPr sz="2000">
              <a:latin typeface="Calibri"/>
              <a:cs typeface="Calibri"/>
            </a:endParaRPr>
          </a:p>
          <a:p>
            <a:pPr marL="492759" lvl="1" indent="-281940">
              <a:lnSpc>
                <a:spcPts val="2310"/>
              </a:lnSpc>
              <a:buClr>
                <a:srgbClr val="4A4A4A"/>
              </a:buClr>
              <a:buSzPct val="70000"/>
              <a:buFont typeface="Arial"/>
              <a:buChar char="•"/>
              <a:tabLst>
                <a:tab pos="492759" algn="l"/>
              </a:tabLst>
            </a:pPr>
            <a:r>
              <a:rPr sz="2000" spc="-3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alógus </a:t>
            </a:r>
            <a:r>
              <a:rPr sz="2000" spc="-75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o</a:t>
            </a:r>
            <a:r>
              <a:rPr sz="2000" spc="-35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erz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ók, a MARC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j</a:t>
            </a:r>
            <a:r>
              <a:rPr sz="2000" spc="-15" dirty="0">
                <a:solidFill>
                  <a:srgbClr val="0C4982"/>
                </a:solidFill>
                <a:latin typeface="Calibri"/>
                <a:cs typeface="Calibri"/>
              </a:rPr>
              <a:t>ö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ője</a:t>
            </a:r>
            <a:r>
              <a:rPr sz="2000" spc="-2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és</a:t>
            </a:r>
            <a:r>
              <a:rPr sz="2000" spc="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0C4982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C4982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C4982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ti</a:t>
            </a:r>
            <a:r>
              <a:rPr sz="2000" spc="-30" dirty="0">
                <a:solidFill>
                  <a:srgbClr val="0C498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us</a:t>
            </a:r>
            <a:r>
              <a:rPr sz="2000" spc="15" dirty="0">
                <a:solidFill>
                  <a:srgbClr val="0C49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ad</a:t>
            </a:r>
            <a:r>
              <a:rPr sz="2000" spc="-20" dirty="0">
                <a:solidFill>
                  <a:srgbClr val="0C498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C4982"/>
                </a:solidFill>
                <a:latin typeface="Calibri"/>
                <a:cs typeface="Calibri"/>
              </a:rPr>
              <a:t>thálók</a:t>
            </a:r>
            <a:endParaRPr sz="2000">
              <a:latin typeface="Calibri"/>
              <a:cs typeface="Calibri"/>
            </a:endParaRPr>
          </a:p>
          <a:p>
            <a:pPr marL="295910" indent="-283210">
              <a:lnSpc>
                <a:spcPts val="2300"/>
              </a:lnSpc>
              <a:spcBef>
                <a:spcPts val="745"/>
              </a:spcBef>
              <a:buClr>
                <a:srgbClr val="E10074"/>
              </a:buClr>
              <a:buFont typeface="Arial"/>
              <a:buChar char="•"/>
              <a:tabLst>
                <a:tab pos="296545" algn="l"/>
              </a:tabLst>
            </a:pP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Mi</a:t>
            </a:r>
            <a:r>
              <a:rPr sz="2000" b="1" spc="-2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 szolgáltat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tt</a:t>
            </a:r>
            <a:r>
              <a:rPr sz="2000" b="1" spc="-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infor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áció</a:t>
            </a:r>
            <a:r>
              <a:rPr sz="2000" b="1" spc="-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eg</a:t>
            </a:r>
            <a:r>
              <a:rPr sz="2000" b="1" spc="-3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sége</a:t>
            </a:r>
            <a:r>
              <a:rPr sz="2000" b="1" spc="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formája?</a:t>
            </a:r>
            <a:endParaRPr sz="2000">
              <a:latin typeface="Arial"/>
              <a:cs typeface="Arial"/>
            </a:endParaRPr>
          </a:p>
          <a:p>
            <a:pPr marL="547370" lvl="1" indent="-267970">
              <a:lnSpc>
                <a:spcPts val="2210"/>
              </a:lnSpc>
              <a:buClr>
                <a:srgbClr val="4A4A4A"/>
              </a:buClr>
              <a:buSzPct val="70000"/>
              <a:buFont typeface="Arial"/>
              <a:buChar char="•"/>
              <a:tabLst>
                <a:tab pos="54800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ume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tum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hel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 i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ációk, p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oblé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 me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oldás,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tu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ened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547370" lvl="1" indent="-267970">
              <a:lnSpc>
                <a:spcPts val="2220"/>
              </a:lnSpc>
              <a:buClr>
                <a:srgbClr val="4A4A4A"/>
              </a:buClr>
              <a:buSzPct val="70000"/>
              <a:buFont typeface="Arial"/>
              <a:buChar char="•"/>
              <a:tabLst>
                <a:tab pos="548005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ol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ói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hel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 cik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ek</a:t>
            </a:r>
            <a:endParaRPr sz="2000">
              <a:latin typeface="Calibri"/>
              <a:cs typeface="Calibri"/>
            </a:endParaRPr>
          </a:p>
          <a:p>
            <a:pPr marL="547370" lvl="1" indent="-267970">
              <a:lnSpc>
                <a:spcPts val="2310"/>
              </a:lnSpc>
              <a:buClr>
                <a:srgbClr val="4A4A4A"/>
              </a:buClr>
              <a:buSzPct val="70000"/>
              <a:buFont typeface="Arial"/>
              <a:buChar char="•"/>
              <a:tabLst>
                <a:tab pos="54800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hel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es digi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ál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ációk,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tat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„e</a:t>
            </a:r>
            <a:r>
              <a:rPr sz="2000" spc="-190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 hang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tb.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300"/>
              </a:lnSpc>
              <a:spcBef>
                <a:spcPts val="745"/>
              </a:spcBef>
              <a:buClr>
                <a:srgbClr val="E10074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két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emé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2000" b="1" spc="-3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es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tájékoz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atás</a:t>
            </a:r>
            <a:r>
              <a:rPr sz="2000" b="1" spc="-5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mentori</a:t>
            </a:r>
            <a:r>
              <a:rPr sz="2000" b="1" spc="-3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formái,</a:t>
            </a:r>
            <a:r>
              <a:rPr sz="2000" b="1" spc="-4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és a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irtuál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tartalom</a:t>
            </a:r>
            <a:r>
              <a:rPr sz="2000" b="1" spc="-4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intézi</a:t>
            </a:r>
            <a:r>
              <a:rPr sz="2000" b="1" spc="-20" dirty="0">
                <a:solidFill>
                  <a:srgbClr val="E10074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547370" lvl="1" indent="-267970">
              <a:lnSpc>
                <a:spcPts val="2210"/>
              </a:lnSpc>
              <a:buClr>
                <a:srgbClr val="4A4A4A"/>
              </a:buClr>
              <a:buSzPct val="70000"/>
              <a:buFont typeface="Arial"/>
              <a:buChar char="•"/>
              <a:tabLst>
                <a:tab pos="548005" algn="l"/>
              </a:tabLst>
            </a:pP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ári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oac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ár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tat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ás,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csoport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ápia,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tív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klubok</a:t>
            </a:r>
            <a:endParaRPr sz="2000">
              <a:latin typeface="Calibri"/>
              <a:cs typeface="Calibri"/>
            </a:endParaRPr>
          </a:p>
          <a:p>
            <a:pPr marL="547370" lvl="1" indent="-267970">
              <a:lnSpc>
                <a:spcPts val="2310"/>
              </a:lnSpc>
              <a:buClr>
                <a:srgbClr val="4A4A4A"/>
              </a:buClr>
              <a:buSzPct val="70000"/>
              <a:buFont typeface="Arial"/>
              <a:buChar char="•"/>
              <a:tabLst>
                <a:tab pos="548005" algn="l"/>
              </a:tabLst>
            </a:pP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ö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</a:t>
            </a:r>
            <a:r>
              <a:rPr sz="2000" spc="-1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 ele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oni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us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ősé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álok,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zi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nt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zi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ma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tin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e-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csoma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  <a:p>
            <a:pPr marL="295910" indent="-283210">
              <a:lnSpc>
                <a:spcPct val="100000"/>
              </a:lnSpc>
              <a:spcBef>
                <a:spcPts val="745"/>
              </a:spcBef>
              <a:buClr>
                <a:srgbClr val="E10074"/>
              </a:buClr>
              <a:buFont typeface="Arial"/>
              <a:buChar char="•"/>
              <a:tabLst>
                <a:tab pos="296545" algn="l"/>
              </a:tabLst>
            </a:pP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Mob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z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á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lódás</a:t>
            </a:r>
            <a:r>
              <a:rPr sz="2000" b="1" spc="-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–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kön</a:t>
            </a:r>
            <a:r>
              <a:rPr sz="2000" b="1" spc="-35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E10074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tár</a:t>
            </a:r>
            <a:r>
              <a:rPr sz="2000" b="1" spc="3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hálón,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„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üt</a:t>
            </a:r>
            <a:r>
              <a:rPr sz="2000" b="1" spc="-30" dirty="0">
                <a:solidFill>
                  <a:srgbClr val="E10074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ük”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és</a:t>
            </a:r>
            <a:r>
              <a:rPr sz="2000" b="1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„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sé</a:t>
            </a:r>
            <a:r>
              <a:rPr sz="2000" b="1" spc="5" dirty="0">
                <a:solidFill>
                  <a:srgbClr val="E10074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áló”</a:t>
            </a:r>
            <a:r>
              <a:rPr sz="2000" b="1" spc="-20" dirty="0">
                <a:solidFill>
                  <a:srgbClr val="E1007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infor</a:t>
            </a:r>
            <a:r>
              <a:rPr sz="2000" b="1" spc="-10" dirty="0">
                <a:solidFill>
                  <a:srgbClr val="E1007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E10074"/>
                </a:solidFill>
                <a:latin typeface="Arial"/>
                <a:cs typeface="Arial"/>
              </a:rPr>
              <a:t>ációk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7" rIns="0" bIns="0" rtlCol="0">
            <a:spAutoFit/>
          </a:bodyPr>
          <a:lstStyle/>
          <a:p>
            <a:pPr marL="191135">
              <a:lnSpc>
                <a:spcPct val="100000"/>
              </a:lnSpc>
            </a:pPr>
            <a:r>
              <a:rPr dirty="0"/>
              <a:t>A</a:t>
            </a:r>
            <a:r>
              <a:rPr spc="-185" dirty="0"/>
              <a:t> </a:t>
            </a:r>
            <a:r>
              <a:rPr dirty="0"/>
              <a:t>kö</a:t>
            </a:r>
            <a:r>
              <a:rPr spc="-15" dirty="0"/>
              <a:t>n</a:t>
            </a:r>
            <a:r>
              <a:rPr dirty="0"/>
              <a:t>yvtári</a:t>
            </a:r>
            <a:r>
              <a:rPr spc="-35" dirty="0"/>
              <a:t> </a:t>
            </a:r>
            <a:r>
              <a:rPr dirty="0"/>
              <a:t>szakmu</a:t>
            </a:r>
            <a:r>
              <a:rPr spc="-15" dirty="0"/>
              <a:t>n</a:t>
            </a:r>
            <a:r>
              <a:rPr dirty="0"/>
              <a:t>ka</a:t>
            </a:r>
            <a:r>
              <a:rPr spc="-40" dirty="0"/>
              <a:t> </a:t>
            </a:r>
            <a:r>
              <a:rPr dirty="0"/>
              <a:t>h</a:t>
            </a:r>
            <a:r>
              <a:rPr spc="-15" dirty="0"/>
              <a:t>á</a:t>
            </a:r>
            <a:r>
              <a:rPr dirty="0"/>
              <a:t>l</a:t>
            </a:r>
            <a:r>
              <a:rPr spc="-10" dirty="0"/>
              <a:t>ó</a:t>
            </a:r>
            <a:r>
              <a:rPr dirty="0"/>
              <a:t>zati</a:t>
            </a:r>
            <a:r>
              <a:rPr spc="-25" dirty="0"/>
              <a:t> </a:t>
            </a:r>
            <a:r>
              <a:rPr dirty="0"/>
              <a:t>p</a:t>
            </a:r>
            <a:r>
              <a:rPr spc="-15" dirty="0"/>
              <a:t>a</a:t>
            </a:r>
            <a:r>
              <a:rPr dirty="0"/>
              <a:t>ra</a:t>
            </a:r>
            <a:r>
              <a:rPr spc="-15" dirty="0"/>
              <a:t>d</a:t>
            </a:r>
            <a:r>
              <a:rPr dirty="0"/>
              <a:t>i</a:t>
            </a:r>
            <a:r>
              <a:rPr spc="-10" dirty="0"/>
              <a:t>g</a:t>
            </a:r>
            <a:r>
              <a:rPr dirty="0"/>
              <a:t>m</a:t>
            </a:r>
            <a:r>
              <a:rPr spc="-15" dirty="0"/>
              <a:t>a</a:t>
            </a:r>
            <a:r>
              <a:rPr dirty="0"/>
              <a:t>vált</a:t>
            </a:r>
            <a:r>
              <a:rPr spc="-20" dirty="0"/>
              <a:t>á</a:t>
            </a:r>
            <a:r>
              <a:rPr dirty="0"/>
              <a:t>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5302" y="7059754"/>
            <a:ext cx="8509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4A4A4A"/>
                </a:solidFill>
                <a:latin typeface="Arial"/>
                <a:cs typeface="Arial"/>
              </a:rPr>
              <a:t>8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286" y="2279142"/>
            <a:ext cx="8270875" cy="3039110"/>
          </a:xfrm>
          <a:custGeom>
            <a:avLst/>
            <a:gdLst/>
            <a:ahLst/>
            <a:cxnLst/>
            <a:rect l="l" t="t" r="r" b="b"/>
            <a:pathLst>
              <a:path w="8270875" h="3039110">
                <a:moveTo>
                  <a:pt x="4135374" y="0"/>
                </a:moveTo>
                <a:lnTo>
                  <a:pt x="3796217" y="5036"/>
                </a:lnTo>
                <a:lnTo>
                  <a:pt x="3464610" y="19885"/>
                </a:lnTo>
                <a:lnTo>
                  <a:pt x="3141616" y="44155"/>
                </a:lnTo>
                <a:lnTo>
                  <a:pt x="2828300" y="77455"/>
                </a:lnTo>
                <a:lnTo>
                  <a:pt x="2525726" y="119395"/>
                </a:lnTo>
                <a:lnTo>
                  <a:pt x="2234959" y="169584"/>
                </a:lnTo>
                <a:lnTo>
                  <a:pt x="1957063" y="227631"/>
                </a:lnTo>
                <a:lnTo>
                  <a:pt x="1693103" y="293144"/>
                </a:lnTo>
                <a:lnTo>
                  <a:pt x="1444142" y="365733"/>
                </a:lnTo>
                <a:lnTo>
                  <a:pt x="1211246" y="445008"/>
                </a:lnTo>
                <a:lnTo>
                  <a:pt x="995479" y="530576"/>
                </a:lnTo>
                <a:lnTo>
                  <a:pt x="797905" y="622048"/>
                </a:lnTo>
                <a:lnTo>
                  <a:pt x="619589" y="719031"/>
                </a:lnTo>
                <a:lnTo>
                  <a:pt x="461594" y="821137"/>
                </a:lnTo>
                <a:lnTo>
                  <a:pt x="324987" y="927973"/>
                </a:lnTo>
                <a:lnTo>
                  <a:pt x="210830" y="1039148"/>
                </a:lnTo>
                <a:lnTo>
                  <a:pt x="120188" y="1154272"/>
                </a:lnTo>
                <a:lnTo>
                  <a:pt x="54126" y="1272954"/>
                </a:lnTo>
                <a:lnTo>
                  <a:pt x="13709" y="1394803"/>
                </a:lnTo>
                <a:lnTo>
                  <a:pt x="0" y="1519427"/>
                </a:lnTo>
                <a:lnTo>
                  <a:pt x="13709" y="1644052"/>
                </a:lnTo>
                <a:lnTo>
                  <a:pt x="54126" y="1765901"/>
                </a:lnTo>
                <a:lnTo>
                  <a:pt x="120188" y="1884583"/>
                </a:lnTo>
                <a:lnTo>
                  <a:pt x="210830" y="1999707"/>
                </a:lnTo>
                <a:lnTo>
                  <a:pt x="324987" y="2110882"/>
                </a:lnTo>
                <a:lnTo>
                  <a:pt x="461594" y="2217718"/>
                </a:lnTo>
                <a:lnTo>
                  <a:pt x="619589" y="2319824"/>
                </a:lnTo>
                <a:lnTo>
                  <a:pt x="797905" y="2416807"/>
                </a:lnTo>
                <a:lnTo>
                  <a:pt x="995479" y="2508279"/>
                </a:lnTo>
                <a:lnTo>
                  <a:pt x="1211246" y="2593848"/>
                </a:lnTo>
                <a:lnTo>
                  <a:pt x="1444142" y="2673122"/>
                </a:lnTo>
                <a:lnTo>
                  <a:pt x="1693103" y="2745711"/>
                </a:lnTo>
                <a:lnTo>
                  <a:pt x="1957063" y="2811224"/>
                </a:lnTo>
                <a:lnTo>
                  <a:pt x="2234959" y="2869271"/>
                </a:lnTo>
                <a:lnTo>
                  <a:pt x="2525726" y="2919460"/>
                </a:lnTo>
                <a:lnTo>
                  <a:pt x="2828300" y="2961400"/>
                </a:lnTo>
                <a:lnTo>
                  <a:pt x="3141616" y="2994700"/>
                </a:lnTo>
                <a:lnTo>
                  <a:pt x="3464610" y="3018970"/>
                </a:lnTo>
                <a:lnTo>
                  <a:pt x="3796217" y="3033819"/>
                </a:lnTo>
                <a:lnTo>
                  <a:pt x="4135374" y="3038856"/>
                </a:lnTo>
                <a:lnTo>
                  <a:pt x="4474530" y="3033819"/>
                </a:lnTo>
                <a:lnTo>
                  <a:pt x="4806137" y="3018970"/>
                </a:lnTo>
                <a:lnTo>
                  <a:pt x="5129131" y="2994700"/>
                </a:lnTo>
                <a:lnTo>
                  <a:pt x="5442447" y="2961400"/>
                </a:lnTo>
                <a:lnTo>
                  <a:pt x="5745021" y="2919460"/>
                </a:lnTo>
                <a:lnTo>
                  <a:pt x="6035788" y="2869271"/>
                </a:lnTo>
                <a:lnTo>
                  <a:pt x="6313684" y="2811224"/>
                </a:lnTo>
                <a:lnTo>
                  <a:pt x="6577644" y="2745711"/>
                </a:lnTo>
                <a:lnTo>
                  <a:pt x="6826605" y="2673122"/>
                </a:lnTo>
                <a:lnTo>
                  <a:pt x="7059501" y="2593848"/>
                </a:lnTo>
                <a:lnTo>
                  <a:pt x="7275268" y="2508279"/>
                </a:lnTo>
                <a:lnTo>
                  <a:pt x="7472842" y="2416807"/>
                </a:lnTo>
                <a:lnTo>
                  <a:pt x="7651158" y="2319824"/>
                </a:lnTo>
                <a:lnTo>
                  <a:pt x="7809153" y="2217718"/>
                </a:lnTo>
                <a:lnTo>
                  <a:pt x="7945760" y="2110882"/>
                </a:lnTo>
                <a:lnTo>
                  <a:pt x="8059917" y="1999707"/>
                </a:lnTo>
                <a:lnTo>
                  <a:pt x="8150559" y="1884583"/>
                </a:lnTo>
                <a:lnTo>
                  <a:pt x="8216621" y="1765901"/>
                </a:lnTo>
                <a:lnTo>
                  <a:pt x="8257038" y="1644052"/>
                </a:lnTo>
                <a:lnTo>
                  <a:pt x="8270748" y="1519427"/>
                </a:lnTo>
                <a:lnTo>
                  <a:pt x="8257038" y="1394803"/>
                </a:lnTo>
                <a:lnTo>
                  <a:pt x="8216621" y="1272954"/>
                </a:lnTo>
                <a:lnTo>
                  <a:pt x="8150559" y="1154272"/>
                </a:lnTo>
                <a:lnTo>
                  <a:pt x="8059917" y="1039148"/>
                </a:lnTo>
                <a:lnTo>
                  <a:pt x="7945760" y="927973"/>
                </a:lnTo>
                <a:lnTo>
                  <a:pt x="7809153" y="821137"/>
                </a:lnTo>
                <a:lnTo>
                  <a:pt x="7651158" y="719031"/>
                </a:lnTo>
                <a:lnTo>
                  <a:pt x="7472842" y="622048"/>
                </a:lnTo>
                <a:lnTo>
                  <a:pt x="7275268" y="530576"/>
                </a:lnTo>
                <a:lnTo>
                  <a:pt x="7059501" y="445007"/>
                </a:lnTo>
                <a:lnTo>
                  <a:pt x="6826605" y="365733"/>
                </a:lnTo>
                <a:lnTo>
                  <a:pt x="6577644" y="293144"/>
                </a:lnTo>
                <a:lnTo>
                  <a:pt x="6313684" y="227631"/>
                </a:lnTo>
                <a:lnTo>
                  <a:pt x="6035788" y="169584"/>
                </a:lnTo>
                <a:lnTo>
                  <a:pt x="5745021" y="119395"/>
                </a:lnTo>
                <a:lnTo>
                  <a:pt x="5442447" y="77455"/>
                </a:lnTo>
                <a:lnTo>
                  <a:pt x="5129131" y="44155"/>
                </a:lnTo>
                <a:lnTo>
                  <a:pt x="4806137" y="19885"/>
                </a:lnTo>
                <a:lnTo>
                  <a:pt x="4474530" y="5036"/>
                </a:lnTo>
                <a:lnTo>
                  <a:pt x="4135374" y="0"/>
                </a:lnTo>
                <a:close/>
              </a:path>
            </a:pathLst>
          </a:custGeom>
          <a:solidFill>
            <a:srgbClr val="C4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5286" y="2279142"/>
            <a:ext cx="8270875" cy="3039110"/>
          </a:xfrm>
          <a:custGeom>
            <a:avLst/>
            <a:gdLst/>
            <a:ahLst/>
            <a:cxnLst/>
            <a:rect l="l" t="t" r="r" b="b"/>
            <a:pathLst>
              <a:path w="8270875" h="3039110">
                <a:moveTo>
                  <a:pt x="0" y="1519427"/>
                </a:moveTo>
                <a:lnTo>
                  <a:pt x="13709" y="1394803"/>
                </a:lnTo>
                <a:lnTo>
                  <a:pt x="54126" y="1272954"/>
                </a:lnTo>
                <a:lnTo>
                  <a:pt x="120188" y="1154272"/>
                </a:lnTo>
                <a:lnTo>
                  <a:pt x="210830" y="1039148"/>
                </a:lnTo>
                <a:lnTo>
                  <a:pt x="324987" y="927973"/>
                </a:lnTo>
                <a:lnTo>
                  <a:pt x="461594" y="821137"/>
                </a:lnTo>
                <a:lnTo>
                  <a:pt x="619589" y="719031"/>
                </a:lnTo>
                <a:lnTo>
                  <a:pt x="797905" y="622048"/>
                </a:lnTo>
                <a:lnTo>
                  <a:pt x="995479" y="530576"/>
                </a:lnTo>
                <a:lnTo>
                  <a:pt x="1211246" y="445008"/>
                </a:lnTo>
                <a:lnTo>
                  <a:pt x="1444142" y="365733"/>
                </a:lnTo>
                <a:lnTo>
                  <a:pt x="1693103" y="293144"/>
                </a:lnTo>
                <a:lnTo>
                  <a:pt x="1957063" y="227631"/>
                </a:lnTo>
                <a:lnTo>
                  <a:pt x="2234959" y="169584"/>
                </a:lnTo>
                <a:lnTo>
                  <a:pt x="2525726" y="119395"/>
                </a:lnTo>
                <a:lnTo>
                  <a:pt x="2828300" y="77455"/>
                </a:lnTo>
                <a:lnTo>
                  <a:pt x="3141616" y="44155"/>
                </a:lnTo>
                <a:lnTo>
                  <a:pt x="3464610" y="19885"/>
                </a:lnTo>
                <a:lnTo>
                  <a:pt x="3796217" y="5036"/>
                </a:lnTo>
                <a:lnTo>
                  <a:pt x="4135374" y="0"/>
                </a:lnTo>
                <a:lnTo>
                  <a:pt x="4474530" y="5036"/>
                </a:lnTo>
                <a:lnTo>
                  <a:pt x="4806137" y="19885"/>
                </a:lnTo>
                <a:lnTo>
                  <a:pt x="5129131" y="44155"/>
                </a:lnTo>
                <a:lnTo>
                  <a:pt x="5442447" y="77455"/>
                </a:lnTo>
                <a:lnTo>
                  <a:pt x="5745021" y="119395"/>
                </a:lnTo>
                <a:lnTo>
                  <a:pt x="6035788" y="169584"/>
                </a:lnTo>
                <a:lnTo>
                  <a:pt x="6313684" y="227631"/>
                </a:lnTo>
                <a:lnTo>
                  <a:pt x="6577644" y="293144"/>
                </a:lnTo>
                <a:lnTo>
                  <a:pt x="6826605" y="365733"/>
                </a:lnTo>
                <a:lnTo>
                  <a:pt x="7059501" y="445007"/>
                </a:lnTo>
                <a:lnTo>
                  <a:pt x="7275268" y="530576"/>
                </a:lnTo>
                <a:lnTo>
                  <a:pt x="7472842" y="622048"/>
                </a:lnTo>
                <a:lnTo>
                  <a:pt x="7651158" y="719031"/>
                </a:lnTo>
                <a:lnTo>
                  <a:pt x="7809153" y="821137"/>
                </a:lnTo>
                <a:lnTo>
                  <a:pt x="7945760" y="927973"/>
                </a:lnTo>
                <a:lnTo>
                  <a:pt x="8059917" y="1039148"/>
                </a:lnTo>
                <a:lnTo>
                  <a:pt x="8150559" y="1154272"/>
                </a:lnTo>
                <a:lnTo>
                  <a:pt x="8216621" y="1272954"/>
                </a:lnTo>
                <a:lnTo>
                  <a:pt x="8257038" y="1394803"/>
                </a:lnTo>
                <a:lnTo>
                  <a:pt x="8270748" y="1519427"/>
                </a:lnTo>
                <a:lnTo>
                  <a:pt x="8257038" y="1644052"/>
                </a:lnTo>
                <a:lnTo>
                  <a:pt x="8216621" y="1765901"/>
                </a:lnTo>
                <a:lnTo>
                  <a:pt x="8150559" y="1884583"/>
                </a:lnTo>
                <a:lnTo>
                  <a:pt x="8059917" y="1999707"/>
                </a:lnTo>
                <a:lnTo>
                  <a:pt x="7945760" y="2110882"/>
                </a:lnTo>
                <a:lnTo>
                  <a:pt x="7809153" y="2217718"/>
                </a:lnTo>
                <a:lnTo>
                  <a:pt x="7651158" y="2319824"/>
                </a:lnTo>
                <a:lnTo>
                  <a:pt x="7472842" y="2416807"/>
                </a:lnTo>
                <a:lnTo>
                  <a:pt x="7275268" y="2508279"/>
                </a:lnTo>
                <a:lnTo>
                  <a:pt x="7059501" y="2593848"/>
                </a:lnTo>
                <a:lnTo>
                  <a:pt x="6826605" y="2673122"/>
                </a:lnTo>
                <a:lnTo>
                  <a:pt x="6577644" y="2745711"/>
                </a:lnTo>
                <a:lnTo>
                  <a:pt x="6313684" y="2811224"/>
                </a:lnTo>
                <a:lnTo>
                  <a:pt x="6035788" y="2869271"/>
                </a:lnTo>
                <a:lnTo>
                  <a:pt x="5745021" y="2919460"/>
                </a:lnTo>
                <a:lnTo>
                  <a:pt x="5442447" y="2961400"/>
                </a:lnTo>
                <a:lnTo>
                  <a:pt x="5129131" y="2994700"/>
                </a:lnTo>
                <a:lnTo>
                  <a:pt x="4806137" y="3018970"/>
                </a:lnTo>
                <a:lnTo>
                  <a:pt x="4474530" y="3033819"/>
                </a:lnTo>
                <a:lnTo>
                  <a:pt x="4135374" y="3038856"/>
                </a:lnTo>
                <a:lnTo>
                  <a:pt x="3796217" y="3033819"/>
                </a:lnTo>
                <a:lnTo>
                  <a:pt x="3464610" y="3018970"/>
                </a:lnTo>
                <a:lnTo>
                  <a:pt x="3141616" y="2994700"/>
                </a:lnTo>
                <a:lnTo>
                  <a:pt x="2828300" y="2961400"/>
                </a:lnTo>
                <a:lnTo>
                  <a:pt x="2525726" y="2919460"/>
                </a:lnTo>
                <a:lnTo>
                  <a:pt x="2234959" y="2869271"/>
                </a:lnTo>
                <a:lnTo>
                  <a:pt x="1957063" y="2811224"/>
                </a:lnTo>
                <a:lnTo>
                  <a:pt x="1693103" y="2745711"/>
                </a:lnTo>
                <a:lnTo>
                  <a:pt x="1444142" y="2673122"/>
                </a:lnTo>
                <a:lnTo>
                  <a:pt x="1211246" y="2593848"/>
                </a:lnTo>
                <a:lnTo>
                  <a:pt x="995479" y="2508279"/>
                </a:lnTo>
                <a:lnTo>
                  <a:pt x="797905" y="2416807"/>
                </a:lnTo>
                <a:lnTo>
                  <a:pt x="619589" y="2319824"/>
                </a:lnTo>
                <a:lnTo>
                  <a:pt x="461594" y="2217718"/>
                </a:lnTo>
                <a:lnTo>
                  <a:pt x="324987" y="2110882"/>
                </a:lnTo>
                <a:lnTo>
                  <a:pt x="210830" y="1999707"/>
                </a:lnTo>
                <a:lnTo>
                  <a:pt x="120188" y="1884583"/>
                </a:lnTo>
                <a:lnTo>
                  <a:pt x="54126" y="1765901"/>
                </a:lnTo>
                <a:lnTo>
                  <a:pt x="13709" y="1644052"/>
                </a:lnTo>
                <a:lnTo>
                  <a:pt x="0" y="1519427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2717" y="2785110"/>
            <a:ext cx="6137275" cy="1818639"/>
          </a:xfrm>
          <a:custGeom>
            <a:avLst/>
            <a:gdLst/>
            <a:ahLst/>
            <a:cxnLst/>
            <a:rect l="l" t="t" r="r" b="b"/>
            <a:pathLst>
              <a:path w="6137275" h="1818639">
                <a:moveTo>
                  <a:pt x="3068573" y="0"/>
                </a:moveTo>
                <a:lnTo>
                  <a:pt x="2816908" y="3013"/>
                </a:lnTo>
                <a:lnTo>
                  <a:pt x="2570844" y="11899"/>
                </a:lnTo>
                <a:lnTo>
                  <a:pt x="2331172" y="26421"/>
                </a:lnTo>
                <a:lnTo>
                  <a:pt x="2098682" y="46347"/>
                </a:lnTo>
                <a:lnTo>
                  <a:pt x="1874162" y="71443"/>
                </a:lnTo>
                <a:lnTo>
                  <a:pt x="1658404" y="101474"/>
                </a:lnTo>
                <a:lnTo>
                  <a:pt x="1452197" y="136206"/>
                </a:lnTo>
                <a:lnTo>
                  <a:pt x="1256330" y="175406"/>
                </a:lnTo>
                <a:lnTo>
                  <a:pt x="1071594" y="218839"/>
                </a:lnTo>
                <a:lnTo>
                  <a:pt x="898779" y="266271"/>
                </a:lnTo>
                <a:lnTo>
                  <a:pt x="738673" y="317468"/>
                </a:lnTo>
                <a:lnTo>
                  <a:pt x="592067" y="372197"/>
                </a:lnTo>
                <a:lnTo>
                  <a:pt x="459752" y="430223"/>
                </a:lnTo>
                <a:lnTo>
                  <a:pt x="342515" y="491312"/>
                </a:lnTo>
                <a:lnTo>
                  <a:pt x="241149" y="555230"/>
                </a:lnTo>
                <a:lnTo>
                  <a:pt x="156441" y="621743"/>
                </a:lnTo>
                <a:lnTo>
                  <a:pt x="89183" y="690617"/>
                </a:lnTo>
                <a:lnTo>
                  <a:pt x="40163" y="761618"/>
                </a:lnTo>
                <a:lnTo>
                  <a:pt x="10172" y="834512"/>
                </a:lnTo>
                <a:lnTo>
                  <a:pt x="0" y="909065"/>
                </a:lnTo>
                <a:lnTo>
                  <a:pt x="10172" y="983619"/>
                </a:lnTo>
                <a:lnTo>
                  <a:pt x="40163" y="1056513"/>
                </a:lnTo>
                <a:lnTo>
                  <a:pt x="89183" y="1127514"/>
                </a:lnTo>
                <a:lnTo>
                  <a:pt x="156441" y="1196388"/>
                </a:lnTo>
                <a:lnTo>
                  <a:pt x="241149" y="1262901"/>
                </a:lnTo>
                <a:lnTo>
                  <a:pt x="342515" y="1326819"/>
                </a:lnTo>
                <a:lnTo>
                  <a:pt x="459752" y="1387908"/>
                </a:lnTo>
                <a:lnTo>
                  <a:pt x="592067" y="1445934"/>
                </a:lnTo>
                <a:lnTo>
                  <a:pt x="738673" y="1500663"/>
                </a:lnTo>
                <a:lnTo>
                  <a:pt x="898778" y="1551860"/>
                </a:lnTo>
                <a:lnTo>
                  <a:pt x="1071594" y="1599292"/>
                </a:lnTo>
                <a:lnTo>
                  <a:pt x="1256330" y="1642725"/>
                </a:lnTo>
                <a:lnTo>
                  <a:pt x="1452197" y="1681925"/>
                </a:lnTo>
                <a:lnTo>
                  <a:pt x="1658404" y="1716657"/>
                </a:lnTo>
                <a:lnTo>
                  <a:pt x="1874162" y="1746688"/>
                </a:lnTo>
                <a:lnTo>
                  <a:pt x="2098682" y="1771784"/>
                </a:lnTo>
                <a:lnTo>
                  <a:pt x="2331172" y="1791710"/>
                </a:lnTo>
                <a:lnTo>
                  <a:pt x="2570844" y="1806232"/>
                </a:lnTo>
                <a:lnTo>
                  <a:pt x="2816908" y="1815118"/>
                </a:lnTo>
                <a:lnTo>
                  <a:pt x="3068573" y="1818131"/>
                </a:lnTo>
                <a:lnTo>
                  <a:pt x="3320239" y="1815118"/>
                </a:lnTo>
                <a:lnTo>
                  <a:pt x="3566303" y="1806232"/>
                </a:lnTo>
                <a:lnTo>
                  <a:pt x="3805975" y="1791710"/>
                </a:lnTo>
                <a:lnTo>
                  <a:pt x="4038465" y="1771784"/>
                </a:lnTo>
                <a:lnTo>
                  <a:pt x="4262985" y="1746688"/>
                </a:lnTo>
                <a:lnTo>
                  <a:pt x="4478743" y="1716657"/>
                </a:lnTo>
                <a:lnTo>
                  <a:pt x="4684950" y="1681925"/>
                </a:lnTo>
                <a:lnTo>
                  <a:pt x="4880817" y="1642725"/>
                </a:lnTo>
                <a:lnTo>
                  <a:pt x="5065553" y="1599292"/>
                </a:lnTo>
                <a:lnTo>
                  <a:pt x="5238369" y="1551860"/>
                </a:lnTo>
                <a:lnTo>
                  <a:pt x="5398474" y="1500663"/>
                </a:lnTo>
                <a:lnTo>
                  <a:pt x="5545080" y="1445934"/>
                </a:lnTo>
                <a:lnTo>
                  <a:pt x="5677395" y="1387908"/>
                </a:lnTo>
                <a:lnTo>
                  <a:pt x="5794632" y="1326819"/>
                </a:lnTo>
                <a:lnTo>
                  <a:pt x="5895998" y="1262901"/>
                </a:lnTo>
                <a:lnTo>
                  <a:pt x="5980706" y="1196388"/>
                </a:lnTo>
                <a:lnTo>
                  <a:pt x="6047964" y="1127514"/>
                </a:lnTo>
                <a:lnTo>
                  <a:pt x="6096984" y="1056513"/>
                </a:lnTo>
                <a:lnTo>
                  <a:pt x="6126975" y="983619"/>
                </a:lnTo>
                <a:lnTo>
                  <a:pt x="6137148" y="909065"/>
                </a:lnTo>
                <a:lnTo>
                  <a:pt x="6126975" y="834512"/>
                </a:lnTo>
                <a:lnTo>
                  <a:pt x="6096984" y="761618"/>
                </a:lnTo>
                <a:lnTo>
                  <a:pt x="6047964" y="690617"/>
                </a:lnTo>
                <a:lnTo>
                  <a:pt x="5980706" y="621743"/>
                </a:lnTo>
                <a:lnTo>
                  <a:pt x="5895998" y="555230"/>
                </a:lnTo>
                <a:lnTo>
                  <a:pt x="5794632" y="491312"/>
                </a:lnTo>
                <a:lnTo>
                  <a:pt x="5677395" y="430223"/>
                </a:lnTo>
                <a:lnTo>
                  <a:pt x="5545080" y="372197"/>
                </a:lnTo>
                <a:lnTo>
                  <a:pt x="5398474" y="317468"/>
                </a:lnTo>
                <a:lnTo>
                  <a:pt x="5238369" y="266271"/>
                </a:lnTo>
                <a:lnTo>
                  <a:pt x="5065553" y="218839"/>
                </a:lnTo>
                <a:lnTo>
                  <a:pt x="4880817" y="175406"/>
                </a:lnTo>
                <a:lnTo>
                  <a:pt x="4684950" y="136206"/>
                </a:lnTo>
                <a:lnTo>
                  <a:pt x="4478743" y="101474"/>
                </a:lnTo>
                <a:lnTo>
                  <a:pt x="4262985" y="71443"/>
                </a:lnTo>
                <a:lnTo>
                  <a:pt x="4038465" y="46347"/>
                </a:lnTo>
                <a:lnTo>
                  <a:pt x="3805975" y="26421"/>
                </a:lnTo>
                <a:lnTo>
                  <a:pt x="3566303" y="11899"/>
                </a:lnTo>
                <a:lnTo>
                  <a:pt x="3320239" y="3013"/>
                </a:lnTo>
                <a:lnTo>
                  <a:pt x="3068573" y="0"/>
                </a:lnTo>
                <a:close/>
              </a:path>
            </a:pathLst>
          </a:custGeom>
          <a:solidFill>
            <a:srgbClr val="97D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2717" y="2785110"/>
            <a:ext cx="6137275" cy="1818639"/>
          </a:xfrm>
          <a:custGeom>
            <a:avLst/>
            <a:gdLst/>
            <a:ahLst/>
            <a:cxnLst/>
            <a:rect l="l" t="t" r="r" b="b"/>
            <a:pathLst>
              <a:path w="6137275" h="1818639">
                <a:moveTo>
                  <a:pt x="0" y="909065"/>
                </a:moveTo>
                <a:lnTo>
                  <a:pt x="10172" y="834512"/>
                </a:lnTo>
                <a:lnTo>
                  <a:pt x="40163" y="761618"/>
                </a:lnTo>
                <a:lnTo>
                  <a:pt x="89183" y="690617"/>
                </a:lnTo>
                <a:lnTo>
                  <a:pt x="156441" y="621743"/>
                </a:lnTo>
                <a:lnTo>
                  <a:pt x="241149" y="555230"/>
                </a:lnTo>
                <a:lnTo>
                  <a:pt x="342515" y="491312"/>
                </a:lnTo>
                <a:lnTo>
                  <a:pt x="459752" y="430223"/>
                </a:lnTo>
                <a:lnTo>
                  <a:pt x="592067" y="372197"/>
                </a:lnTo>
                <a:lnTo>
                  <a:pt x="738673" y="317468"/>
                </a:lnTo>
                <a:lnTo>
                  <a:pt x="898779" y="266271"/>
                </a:lnTo>
                <a:lnTo>
                  <a:pt x="1071594" y="218839"/>
                </a:lnTo>
                <a:lnTo>
                  <a:pt x="1256330" y="175406"/>
                </a:lnTo>
                <a:lnTo>
                  <a:pt x="1452197" y="136206"/>
                </a:lnTo>
                <a:lnTo>
                  <a:pt x="1658404" y="101474"/>
                </a:lnTo>
                <a:lnTo>
                  <a:pt x="1874162" y="71443"/>
                </a:lnTo>
                <a:lnTo>
                  <a:pt x="2098682" y="46347"/>
                </a:lnTo>
                <a:lnTo>
                  <a:pt x="2331172" y="26421"/>
                </a:lnTo>
                <a:lnTo>
                  <a:pt x="2570844" y="11899"/>
                </a:lnTo>
                <a:lnTo>
                  <a:pt x="2816908" y="3013"/>
                </a:lnTo>
                <a:lnTo>
                  <a:pt x="3068573" y="0"/>
                </a:lnTo>
                <a:lnTo>
                  <a:pt x="3320239" y="3013"/>
                </a:lnTo>
                <a:lnTo>
                  <a:pt x="3566303" y="11899"/>
                </a:lnTo>
                <a:lnTo>
                  <a:pt x="3805975" y="26421"/>
                </a:lnTo>
                <a:lnTo>
                  <a:pt x="4038465" y="46347"/>
                </a:lnTo>
                <a:lnTo>
                  <a:pt x="4262985" y="71443"/>
                </a:lnTo>
                <a:lnTo>
                  <a:pt x="4478743" y="101474"/>
                </a:lnTo>
                <a:lnTo>
                  <a:pt x="4684950" y="136206"/>
                </a:lnTo>
                <a:lnTo>
                  <a:pt x="4880817" y="175406"/>
                </a:lnTo>
                <a:lnTo>
                  <a:pt x="5065553" y="218839"/>
                </a:lnTo>
                <a:lnTo>
                  <a:pt x="5238369" y="266271"/>
                </a:lnTo>
                <a:lnTo>
                  <a:pt x="5398474" y="317468"/>
                </a:lnTo>
                <a:lnTo>
                  <a:pt x="5545080" y="372197"/>
                </a:lnTo>
                <a:lnTo>
                  <a:pt x="5677395" y="430223"/>
                </a:lnTo>
                <a:lnTo>
                  <a:pt x="5794632" y="491312"/>
                </a:lnTo>
                <a:lnTo>
                  <a:pt x="5895998" y="555230"/>
                </a:lnTo>
                <a:lnTo>
                  <a:pt x="5980706" y="621743"/>
                </a:lnTo>
                <a:lnTo>
                  <a:pt x="6047964" y="690617"/>
                </a:lnTo>
                <a:lnTo>
                  <a:pt x="6096984" y="761618"/>
                </a:lnTo>
                <a:lnTo>
                  <a:pt x="6126975" y="834512"/>
                </a:lnTo>
                <a:lnTo>
                  <a:pt x="6137148" y="909065"/>
                </a:lnTo>
                <a:lnTo>
                  <a:pt x="6126975" y="983619"/>
                </a:lnTo>
                <a:lnTo>
                  <a:pt x="6096984" y="1056513"/>
                </a:lnTo>
                <a:lnTo>
                  <a:pt x="6047964" y="1127514"/>
                </a:lnTo>
                <a:lnTo>
                  <a:pt x="5980706" y="1196388"/>
                </a:lnTo>
                <a:lnTo>
                  <a:pt x="5895998" y="1262901"/>
                </a:lnTo>
                <a:lnTo>
                  <a:pt x="5794632" y="1326819"/>
                </a:lnTo>
                <a:lnTo>
                  <a:pt x="5677395" y="1387908"/>
                </a:lnTo>
                <a:lnTo>
                  <a:pt x="5545080" y="1445934"/>
                </a:lnTo>
                <a:lnTo>
                  <a:pt x="5398474" y="1500663"/>
                </a:lnTo>
                <a:lnTo>
                  <a:pt x="5238369" y="1551860"/>
                </a:lnTo>
                <a:lnTo>
                  <a:pt x="5065553" y="1599292"/>
                </a:lnTo>
                <a:lnTo>
                  <a:pt x="4880817" y="1642725"/>
                </a:lnTo>
                <a:lnTo>
                  <a:pt x="4684950" y="1681925"/>
                </a:lnTo>
                <a:lnTo>
                  <a:pt x="4478743" y="1716657"/>
                </a:lnTo>
                <a:lnTo>
                  <a:pt x="4262985" y="1746688"/>
                </a:lnTo>
                <a:lnTo>
                  <a:pt x="4038465" y="1771784"/>
                </a:lnTo>
                <a:lnTo>
                  <a:pt x="3805975" y="1791710"/>
                </a:lnTo>
                <a:lnTo>
                  <a:pt x="3566303" y="1806232"/>
                </a:lnTo>
                <a:lnTo>
                  <a:pt x="3320239" y="1815118"/>
                </a:lnTo>
                <a:lnTo>
                  <a:pt x="3068573" y="1818131"/>
                </a:lnTo>
                <a:lnTo>
                  <a:pt x="2816908" y="1815118"/>
                </a:lnTo>
                <a:lnTo>
                  <a:pt x="2570844" y="1806232"/>
                </a:lnTo>
                <a:lnTo>
                  <a:pt x="2331172" y="1791710"/>
                </a:lnTo>
                <a:lnTo>
                  <a:pt x="2098682" y="1771784"/>
                </a:lnTo>
                <a:lnTo>
                  <a:pt x="1874162" y="1746688"/>
                </a:lnTo>
                <a:lnTo>
                  <a:pt x="1658404" y="1716657"/>
                </a:lnTo>
                <a:lnTo>
                  <a:pt x="1452197" y="1681925"/>
                </a:lnTo>
                <a:lnTo>
                  <a:pt x="1256330" y="1642725"/>
                </a:lnTo>
                <a:lnTo>
                  <a:pt x="1071594" y="1599292"/>
                </a:lnTo>
                <a:lnTo>
                  <a:pt x="898778" y="1551860"/>
                </a:lnTo>
                <a:lnTo>
                  <a:pt x="738673" y="1500663"/>
                </a:lnTo>
                <a:lnTo>
                  <a:pt x="592067" y="1445934"/>
                </a:lnTo>
                <a:lnTo>
                  <a:pt x="459752" y="1387908"/>
                </a:lnTo>
                <a:lnTo>
                  <a:pt x="342515" y="1326819"/>
                </a:lnTo>
                <a:lnTo>
                  <a:pt x="241149" y="1262901"/>
                </a:lnTo>
                <a:lnTo>
                  <a:pt x="156441" y="1196388"/>
                </a:lnTo>
                <a:lnTo>
                  <a:pt x="89183" y="1127514"/>
                </a:lnTo>
                <a:lnTo>
                  <a:pt x="40163" y="1056513"/>
                </a:lnTo>
                <a:lnTo>
                  <a:pt x="10172" y="983619"/>
                </a:lnTo>
                <a:lnTo>
                  <a:pt x="0" y="909065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717" y="2785110"/>
            <a:ext cx="4566285" cy="1766570"/>
          </a:xfrm>
          <a:custGeom>
            <a:avLst/>
            <a:gdLst/>
            <a:ahLst/>
            <a:cxnLst/>
            <a:rect l="l" t="t" r="r" b="b"/>
            <a:pathLst>
              <a:path w="4566285" h="1766570">
                <a:moveTo>
                  <a:pt x="2282952" y="0"/>
                </a:moveTo>
                <a:lnTo>
                  <a:pt x="2095712" y="2927"/>
                </a:lnTo>
                <a:lnTo>
                  <a:pt x="1912641" y="11557"/>
                </a:lnTo>
                <a:lnTo>
                  <a:pt x="1734326" y="25663"/>
                </a:lnTo>
                <a:lnTo>
                  <a:pt x="1561356" y="45018"/>
                </a:lnTo>
                <a:lnTo>
                  <a:pt x="1394317" y="69395"/>
                </a:lnTo>
                <a:lnTo>
                  <a:pt x="1233796" y="98566"/>
                </a:lnTo>
                <a:lnTo>
                  <a:pt x="1080383" y="132304"/>
                </a:lnTo>
                <a:lnTo>
                  <a:pt x="934663" y="170383"/>
                </a:lnTo>
                <a:lnTo>
                  <a:pt x="797224" y="212574"/>
                </a:lnTo>
                <a:lnTo>
                  <a:pt x="668655" y="258651"/>
                </a:lnTo>
                <a:lnTo>
                  <a:pt x="549541" y="308386"/>
                </a:lnTo>
                <a:lnTo>
                  <a:pt x="440472" y="361553"/>
                </a:lnTo>
                <a:lnTo>
                  <a:pt x="342034" y="417924"/>
                </a:lnTo>
                <a:lnTo>
                  <a:pt x="254815" y="477272"/>
                </a:lnTo>
                <a:lnTo>
                  <a:pt x="179403" y="539370"/>
                </a:lnTo>
                <a:lnTo>
                  <a:pt x="116384" y="603991"/>
                </a:lnTo>
                <a:lnTo>
                  <a:pt x="66347" y="670907"/>
                </a:lnTo>
                <a:lnTo>
                  <a:pt x="29879" y="739892"/>
                </a:lnTo>
                <a:lnTo>
                  <a:pt x="7567" y="810718"/>
                </a:lnTo>
                <a:lnTo>
                  <a:pt x="0" y="883157"/>
                </a:lnTo>
                <a:lnTo>
                  <a:pt x="7567" y="955597"/>
                </a:lnTo>
                <a:lnTo>
                  <a:pt x="29879" y="1026423"/>
                </a:lnTo>
                <a:lnTo>
                  <a:pt x="66347" y="1095408"/>
                </a:lnTo>
                <a:lnTo>
                  <a:pt x="116384" y="1162324"/>
                </a:lnTo>
                <a:lnTo>
                  <a:pt x="179403" y="1226945"/>
                </a:lnTo>
                <a:lnTo>
                  <a:pt x="254815" y="1289043"/>
                </a:lnTo>
                <a:lnTo>
                  <a:pt x="342034" y="1348391"/>
                </a:lnTo>
                <a:lnTo>
                  <a:pt x="440472" y="1404762"/>
                </a:lnTo>
                <a:lnTo>
                  <a:pt x="549541" y="1457929"/>
                </a:lnTo>
                <a:lnTo>
                  <a:pt x="668654" y="1507664"/>
                </a:lnTo>
                <a:lnTo>
                  <a:pt x="797224" y="1553741"/>
                </a:lnTo>
                <a:lnTo>
                  <a:pt x="934663" y="1595932"/>
                </a:lnTo>
                <a:lnTo>
                  <a:pt x="1080383" y="1634011"/>
                </a:lnTo>
                <a:lnTo>
                  <a:pt x="1233796" y="1667749"/>
                </a:lnTo>
                <a:lnTo>
                  <a:pt x="1394317" y="1696920"/>
                </a:lnTo>
                <a:lnTo>
                  <a:pt x="1561356" y="1721297"/>
                </a:lnTo>
                <a:lnTo>
                  <a:pt x="1734326" y="1740652"/>
                </a:lnTo>
                <a:lnTo>
                  <a:pt x="1912641" y="1754758"/>
                </a:lnTo>
                <a:lnTo>
                  <a:pt x="2095712" y="1763388"/>
                </a:lnTo>
                <a:lnTo>
                  <a:pt x="2282952" y="1766315"/>
                </a:lnTo>
                <a:lnTo>
                  <a:pt x="2470191" y="1763388"/>
                </a:lnTo>
                <a:lnTo>
                  <a:pt x="2653262" y="1754758"/>
                </a:lnTo>
                <a:lnTo>
                  <a:pt x="2831577" y="1740652"/>
                </a:lnTo>
                <a:lnTo>
                  <a:pt x="3004547" y="1721297"/>
                </a:lnTo>
                <a:lnTo>
                  <a:pt x="3171586" y="1696920"/>
                </a:lnTo>
                <a:lnTo>
                  <a:pt x="3332107" y="1667749"/>
                </a:lnTo>
                <a:lnTo>
                  <a:pt x="3485520" y="1634011"/>
                </a:lnTo>
                <a:lnTo>
                  <a:pt x="3631240" y="1595932"/>
                </a:lnTo>
                <a:lnTo>
                  <a:pt x="3768679" y="1553741"/>
                </a:lnTo>
                <a:lnTo>
                  <a:pt x="3897249" y="1507664"/>
                </a:lnTo>
                <a:lnTo>
                  <a:pt x="4016362" y="1457929"/>
                </a:lnTo>
                <a:lnTo>
                  <a:pt x="4125431" y="1404762"/>
                </a:lnTo>
                <a:lnTo>
                  <a:pt x="4223869" y="1348391"/>
                </a:lnTo>
                <a:lnTo>
                  <a:pt x="4311088" y="1289043"/>
                </a:lnTo>
                <a:lnTo>
                  <a:pt x="4386500" y="1226945"/>
                </a:lnTo>
                <a:lnTo>
                  <a:pt x="4449519" y="1162324"/>
                </a:lnTo>
                <a:lnTo>
                  <a:pt x="4499556" y="1095408"/>
                </a:lnTo>
                <a:lnTo>
                  <a:pt x="4536024" y="1026423"/>
                </a:lnTo>
                <a:lnTo>
                  <a:pt x="4558336" y="955597"/>
                </a:lnTo>
                <a:lnTo>
                  <a:pt x="4565904" y="883157"/>
                </a:lnTo>
                <a:lnTo>
                  <a:pt x="4558336" y="810718"/>
                </a:lnTo>
                <a:lnTo>
                  <a:pt x="4536024" y="739892"/>
                </a:lnTo>
                <a:lnTo>
                  <a:pt x="4499556" y="670907"/>
                </a:lnTo>
                <a:lnTo>
                  <a:pt x="4449519" y="603991"/>
                </a:lnTo>
                <a:lnTo>
                  <a:pt x="4386500" y="539370"/>
                </a:lnTo>
                <a:lnTo>
                  <a:pt x="4311088" y="477272"/>
                </a:lnTo>
                <a:lnTo>
                  <a:pt x="4223869" y="417924"/>
                </a:lnTo>
                <a:lnTo>
                  <a:pt x="4125431" y="361553"/>
                </a:lnTo>
                <a:lnTo>
                  <a:pt x="4016362" y="308386"/>
                </a:lnTo>
                <a:lnTo>
                  <a:pt x="3897249" y="258651"/>
                </a:lnTo>
                <a:lnTo>
                  <a:pt x="3768679" y="212574"/>
                </a:lnTo>
                <a:lnTo>
                  <a:pt x="3631240" y="170383"/>
                </a:lnTo>
                <a:lnTo>
                  <a:pt x="3485520" y="132304"/>
                </a:lnTo>
                <a:lnTo>
                  <a:pt x="3332107" y="98566"/>
                </a:lnTo>
                <a:lnTo>
                  <a:pt x="3171586" y="69395"/>
                </a:lnTo>
                <a:lnTo>
                  <a:pt x="3004547" y="45018"/>
                </a:lnTo>
                <a:lnTo>
                  <a:pt x="2831577" y="25663"/>
                </a:lnTo>
                <a:lnTo>
                  <a:pt x="2653262" y="11557"/>
                </a:lnTo>
                <a:lnTo>
                  <a:pt x="2470191" y="2927"/>
                </a:lnTo>
                <a:lnTo>
                  <a:pt x="2282952" y="0"/>
                </a:lnTo>
                <a:close/>
              </a:path>
            </a:pathLst>
          </a:custGeom>
          <a:solidFill>
            <a:srgbClr val="119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2717" y="2785110"/>
            <a:ext cx="4566285" cy="1766570"/>
          </a:xfrm>
          <a:custGeom>
            <a:avLst/>
            <a:gdLst/>
            <a:ahLst/>
            <a:cxnLst/>
            <a:rect l="l" t="t" r="r" b="b"/>
            <a:pathLst>
              <a:path w="4566285" h="1766570">
                <a:moveTo>
                  <a:pt x="0" y="883157"/>
                </a:moveTo>
                <a:lnTo>
                  <a:pt x="7567" y="810718"/>
                </a:lnTo>
                <a:lnTo>
                  <a:pt x="29879" y="739892"/>
                </a:lnTo>
                <a:lnTo>
                  <a:pt x="66347" y="670907"/>
                </a:lnTo>
                <a:lnTo>
                  <a:pt x="116384" y="603991"/>
                </a:lnTo>
                <a:lnTo>
                  <a:pt x="179403" y="539370"/>
                </a:lnTo>
                <a:lnTo>
                  <a:pt x="254815" y="477272"/>
                </a:lnTo>
                <a:lnTo>
                  <a:pt x="342034" y="417924"/>
                </a:lnTo>
                <a:lnTo>
                  <a:pt x="440472" y="361553"/>
                </a:lnTo>
                <a:lnTo>
                  <a:pt x="549541" y="308386"/>
                </a:lnTo>
                <a:lnTo>
                  <a:pt x="668655" y="258651"/>
                </a:lnTo>
                <a:lnTo>
                  <a:pt x="797224" y="212574"/>
                </a:lnTo>
                <a:lnTo>
                  <a:pt x="934663" y="170383"/>
                </a:lnTo>
                <a:lnTo>
                  <a:pt x="1080383" y="132304"/>
                </a:lnTo>
                <a:lnTo>
                  <a:pt x="1233796" y="98566"/>
                </a:lnTo>
                <a:lnTo>
                  <a:pt x="1394317" y="69395"/>
                </a:lnTo>
                <a:lnTo>
                  <a:pt x="1561356" y="45018"/>
                </a:lnTo>
                <a:lnTo>
                  <a:pt x="1734326" y="25663"/>
                </a:lnTo>
                <a:lnTo>
                  <a:pt x="1912641" y="11557"/>
                </a:lnTo>
                <a:lnTo>
                  <a:pt x="2095712" y="2927"/>
                </a:lnTo>
                <a:lnTo>
                  <a:pt x="2282952" y="0"/>
                </a:lnTo>
                <a:lnTo>
                  <a:pt x="2470191" y="2927"/>
                </a:lnTo>
                <a:lnTo>
                  <a:pt x="2653262" y="11557"/>
                </a:lnTo>
                <a:lnTo>
                  <a:pt x="2831577" y="25663"/>
                </a:lnTo>
                <a:lnTo>
                  <a:pt x="3004547" y="45018"/>
                </a:lnTo>
                <a:lnTo>
                  <a:pt x="3171586" y="69395"/>
                </a:lnTo>
                <a:lnTo>
                  <a:pt x="3332107" y="98566"/>
                </a:lnTo>
                <a:lnTo>
                  <a:pt x="3485520" y="132304"/>
                </a:lnTo>
                <a:lnTo>
                  <a:pt x="3631240" y="170383"/>
                </a:lnTo>
                <a:lnTo>
                  <a:pt x="3768679" y="212574"/>
                </a:lnTo>
                <a:lnTo>
                  <a:pt x="3897249" y="258651"/>
                </a:lnTo>
                <a:lnTo>
                  <a:pt x="4016362" y="308386"/>
                </a:lnTo>
                <a:lnTo>
                  <a:pt x="4125431" y="361553"/>
                </a:lnTo>
                <a:lnTo>
                  <a:pt x="4223869" y="417924"/>
                </a:lnTo>
                <a:lnTo>
                  <a:pt x="4311088" y="477272"/>
                </a:lnTo>
                <a:lnTo>
                  <a:pt x="4386500" y="539370"/>
                </a:lnTo>
                <a:lnTo>
                  <a:pt x="4449519" y="603991"/>
                </a:lnTo>
                <a:lnTo>
                  <a:pt x="4499556" y="670907"/>
                </a:lnTo>
                <a:lnTo>
                  <a:pt x="4536024" y="739892"/>
                </a:lnTo>
                <a:lnTo>
                  <a:pt x="4558336" y="810718"/>
                </a:lnTo>
                <a:lnTo>
                  <a:pt x="4565904" y="883157"/>
                </a:lnTo>
                <a:lnTo>
                  <a:pt x="4558336" y="955597"/>
                </a:lnTo>
                <a:lnTo>
                  <a:pt x="4536024" y="1026423"/>
                </a:lnTo>
                <a:lnTo>
                  <a:pt x="4499556" y="1095408"/>
                </a:lnTo>
                <a:lnTo>
                  <a:pt x="4449519" y="1162324"/>
                </a:lnTo>
                <a:lnTo>
                  <a:pt x="4386500" y="1226945"/>
                </a:lnTo>
                <a:lnTo>
                  <a:pt x="4311088" y="1289043"/>
                </a:lnTo>
                <a:lnTo>
                  <a:pt x="4223869" y="1348391"/>
                </a:lnTo>
                <a:lnTo>
                  <a:pt x="4125431" y="1404762"/>
                </a:lnTo>
                <a:lnTo>
                  <a:pt x="4016362" y="1457929"/>
                </a:lnTo>
                <a:lnTo>
                  <a:pt x="3897249" y="1507664"/>
                </a:lnTo>
                <a:lnTo>
                  <a:pt x="3768679" y="1553741"/>
                </a:lnTo>
                <a:lnTo>
                  <a:pt x="3631240" y="1595932"/>
                </a:lnTo>
                <a:lnTo>
                  <a:pt x="3485520" y="1634011"/>
                </a:lnTo>
                <a:lnTo>
                  <a:pt x="3332107" y="1667749"/>
                </a:lnTo>
                <a:lnTo>
                  <a:pt x="3171586" y="1696920"/>
                </a:lnTo>
                <a:lnTo>
                  <a:pt x="3004547" y="1721297"/>
                </a:lnTo>
                <a:lnTo>
                  <a:pt x="2831577" y="1740652"/>
                </a:lnTo>
                <a:lnTo>
                  <a:pt x="2653262" y="1754758"/>
                </a:lnTo>
                <a:lnTo>
                  <a:pt x="2470191" y="1763388"/>
                </a:lnTo>
                <a:lnTo>
                  <a:pt x="2282952" y="1766315"/>
                </a:lnTo>
                <a:lnTo>
                  <a:pt x="2095712" y="1763388"/>
                </a:lnTo>
                <a:lnTo>
                  <a:pt x="1912641" y="1754758"/>
                </a:lnTo>
                <a:lnTo>
                  <a:pt x="1734326" y="1740652"/>
                </a:lnTo>
                <a:lnTo>
                  <a:pt x="1561356" y="1721297"/>
                </a:lnTo>
                <a:lnTo>
                  <a:pt x="1394317" y="1696920"/>
                </a:lnTo>
                <a:lnTo>
                  <a:pt x="1233796" y="1667749"/>
                </a:lnTo>
                <a:lnTo>
                  <a:pt x="1080383" y="1634011"/>
                </a:lnTo>
                <a:lnTo>
                  <a:pt x="934663" y="1595932"/>
                </a:lnTo>
                <a:lnTo>
                  <a:pt x="797224" y="1553741"/>
                </a:lnTo>
                <a:lnTo>
                  <a:pt x="668654" y="1507664"/>
                </a:lnTo>
                <a:lnTo>
                  <a:pt x="549541" y="1457929"/>
                </a:lnTo>
                <a:lnTo>
                  <a:pt x="440472" y="1404762"/>
                </a:lnTo>
                <a:lnTo>
                  <a:pt x="342034" y="1348391"/>
                </a:lnTo>
                <a:lnTo>
                  <a:pt x="254815" y="1289043"/>
                </a:lnTo>
                <a:lnTo>
                  <a:pt x="179403" y="1226945"/>
                </a:lnTo>
                <a:lnTo>
                  <a:pt x="116384" y="1162324"/>
                </a:lnTo>
                <a:lnTo>
                  <a:pt x="66347" y="1095408"/>
                </a:lnTo>
                <a:lnTo>
                  <a:pt x="29879" y="1026423"/>
                </a:lnTo>
                <a:lnTo>
                  <a:pt x="7567" y="955597"/>
                </a:lnTo>
                <a:lnTo>
                  <a:pt x="0" y="88315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9002" y="3028950"/>
            <a:ext cx="3199130" cy="1496695"/>
          </a:xfrm>
          <a:custGeom>
            <a:avLst/>
            <a:gdLst/>
            <a:ahLst/>
            <a:cxnLst/>
            <a:rect l="l" t="t" r="r" b="b"/>
            <a:pathLst>
              <a:path w="3199129" h="1496695">
                <a:moveTo>
                  <a:pt x="1599437" y="0"/>
                </a:moveTo>
                <a:lnTo>
                  <a:pt x="1468267" y="2480"/>
                </a:lnTo>
                <a:lnTo>
                  <a:pt x="1340015" y="9793"/>
                </a:lnTo>
                <a:lnTo>
                  <a:pt x="1215094" y="21747"/>
                </a:lnTo>
                <a:lnTo>
                  <a:pt x="1093915" y="38148"/>
                </a:lnTo>
                <a:lnTo>
                  <a:pt x="976889" y="58804"/>
                </a:lnTo>
                <a:lnTo>
                  <a:pt x="864430" y="83523"/>
                </a:lnTo>
                <a:lnTo>
                  <a:pt x="756949" y="112112"/>
                </a:lnTo>
                <a:lnTo>
                  <a:pt x="654856" y="144377"/>
                </a:lnTo>
                <a:lnTo>
                  <a:pt x="558565" y="180127"/>
                </a:lnTo>
                <a:lnTo>
                  <a:pt x="468487" y="219170"/>
                </a:lnTo>
                <a:lnTo>
                  <a:pt x="385033" y="261311"/>
                </a:lnTo>
                <a:lnTo>
                  <a:pt x="308616" y="306360"/>
                </a:lnTo>
                <a:lnTo>
                  <a:pt x="239646" y="354123"/>
                </a:lnTo>
                <a:lnTo>
                  <a:pt x="178537" y="404407"/>
                </a:lnTo>
                <a:lnTo>
                  <a:pt x="125700" y="457021"/>
                </a:lnTo>
                <a:lnTo>
                  <a:pt x="81546" y="511771"/>
                </a:lnTo>
                <a:lnTo>
                  <a:pt x="46487" y="568465"/>
                </a:lnTo>
                <a:lnTo>
                  <a:pt x="20935" y="626910"/>
                </a:lnTo>
                <a:lnTo>
                  <a:pt x="5302" y="686914"/>
                </a:lnTo>
                <a:lnTo>
                  <a:pt x="0" y="748284"/>
                </a:lnTo>
                <a:lnTo>
                  <a:pt x="5302" y="809653"/>
                </a:lnTo>
                <a:lnTo>
                  <a:pt x="20935" y="869657"/>
                </a:lnTo>
                <a:lnTo>
                  <a:pt x="46487" y="928102"/>
                </a:lnTo>
                <a:lnTo>
                  <a:pt x="81546" y="984796"/>
                </a:lnTo>
                <a:lnTo>
                  <a:pt x="125700" y="1039546"/>
                </a:lnTo>
                <a:lnTo>
                  <a:pt x="178537" y="1092160"/>
                </a:lnTo>
                <a:lnTo>
                  <a:pt x="239646" y="1142444"/>
                </a:lnTo>
                <a:lnTo>
                  <a:pt x="308616" y="1190207"/>
                </a:lnTo>
                <a:lnTo>
                  <a:pt x="385033" y="1235256"/>
                </a:lnTo>
                <a:lnTo>
                  <a:pt x="468487" y="1277397"/>
                </a:lnTo>
                <a:lnTo>
                  <a:pt x="558565" y="1316440"/>
                </a:lnTo>
                <a:lnTo>
                  <a:pt x="654856" y="1352190"/>
                </a:lnTo>
                <a:lnTo>
                  <a:pt x="756949" y="1384455"/>
                </a:lnTo>
                <a:lnTo>
                  <a:pt x="864430" y="1413044"/>
                </a:lnTo>
                <a:lnTo>
                  <a:pt x="976889" y="1437763"/>
                </a:lnTo>
                <a:lnTo>
                  <a:pt x="1093915" y="1458419"/>
                </a:lnTo>
                <a:lnTo>
                  <a:pt x="1215094" y="1474820"/>
                </a:lnTo>
                <a:lnTo>
                  <a:pt x="1340015" y="1486774"/>
                </a:lnTo>
                <a:lnTo>
                  <a:pt x="1468267" y="1494087"/>
                </a:lnTo>
                <a:lnTo>
                  <a:pt x="1599437" y="1496568"/>
                </a:lnTo>
                <a:lnTo>
                  <a:pt x="1730608" y="1494087"/>
                </a:lnTo>
                <a:lnTo>
                  <a:pt x="1858860" y="1486774"/>
                </a:lnTo>
                <a:lnTo>
                  <a:pt x="1983781" y="1474820"/>
                </a:lnTo>
                <a:lnTo>
                  <a:pt x="2104960" y="1458419"/>
                </a:lnTo>
                <a:lnTo>
                  <a:pt x="2221986" y="1437763"/>
                </a:lnTo>
                <a:lnTo>
                  <a:pt x="2334445" y="1413044"/>
                </a:lnTo>
                <a:lnTo>
                  <a:pt x="2441926" y="1384455"/>
                </a:lnTo>
                <a:lnTo>
                  <a:pt x="2544019" y="1352190"/>
                </a:lnTo>
                <a:lnTo>
                  <a:pt x="2640310" y="1316440"/>
                </a:lnTo>
                <a:lnTo>
                  <a:pt x="2730388" y="1277397"/>
                </a:lnTo>
                <a:lnTo>
                  <a:pt x="2813842" y="1235256"/>
                </a:lnTo>
                <a:lnTo>
                  <a:pt x="2890259" y="1190207"/>
                </a:lnTo>
                <a:lnTo>
                  <a:pt x="2959229" y="1142444"/>
                </a:lnTo>
                <a:lnTo>
                  <a:pt x="3020338" y="1092160"/>
                </a:lnTo>
                <a:lnTo>
                  <a:pt x="3073175" y="1039546"/>
                </a:lnTo>
                <a:lnTo>
                  <a:pt x="3117329" y="984796"/>
                </a:lnTo>
                <a:lnTo>
                  <a:pt x="3152388" y="928102"/>
                </a:lnTo>
                <a:lnTo>
                  <a:pt x="3177940" y="869657"/>
                </a:lnTo>
                <a:lnTo>
                  <a:pt x="3193573" y="809653"/>
                </a:lnTo>
                <a:lnTo>
                  <a:pt x="3198876" y="748284"/>
                </a:lnTo>
                <a:lnTo>
                  <a:pt x="3193573" y="686914"/>
                </a:lnTo>
                <a:lnTo>
                  <a:pt x="3177940" y="626910"/>
                </a:lnTo>
                <a:lnTo>
                  <a:pt x="3152388" y="568465"/>
                </a:lnTo>
                <a:lnTo>
                  <a:pt x="3117329" y="511771"/>
                </a:lnTo>
                <a:lnTo>
                  <a:pt x="3073175" y="457021"/>
                </a:lnTo>
                <a:lnTo>
                  <a:pt x="3020338" y="404407"/>
                </a:lnTo>
                <a:lnTo>
                  <a:pt x="2959229" y="354123"/>
                </a:lnTo>
                <a:lnTo>
                  <a:pt x="2890259" y="306360"/>
                </a:lnTo>
                <a:lnTo>
                  <a:pt x="2813842" y="261311"/>
                </a:lnTo>
                <a:lnTo>
                  <a:pt x="2730388" y="219170"/>
                </a:lnTo>
                <a:lnTo>
                  <a:pt x="2640310" y="180127"/>
                </a:lnTo>
                <a:lnTo>
                  <a:pt x="2544019" y="144377"/>
                </a:lnTo>
                <a:lnTo>
                  <a:pt x="2441926" y="112112"/>
                </a:lnTo>
                <a:lnTo>
                  <a:pt x="2334445" y="83523"/>
                </a:lnTo>
                <a:lnTo>
                  <a:pt x="2221986" y="58804"/>
                </a:lnTo>
                <a:lnTo>
                  <a:pt x="2104960" y="38148"/>
                </a:lnTo>
                <a:lnTo>
                  <a:pt x="1983781" y="21747"/>
                </a:lnTo>
                <a:lnTo>
                  <a:pt x="1858860" y="9793"/>
                </a:lnTo>
                <a:lnTo>
                  <a:pt x="1730608" y="2480"/>
                </a:lnTo>
                <a:lnTo>
                  <a:pt x="1599437" y="0"/>
                </a:lnTo>
                <a:close/>
              </a:path>
            </a:pathLst>
          </a:custGeom>
          <a:solidFill>
            <a:srgbClr val="0A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9002" y="3028950"/>
            <a:ext cx="3199130" cy="1496695"/>
          </a:xfrm>
          <a:custGeom>
            <a:avLst/>
            <a:gdLst/>
            <a:ahLst/>
            <a:cxnLst/>
            <a:rect l="l" t="t" r="r" b="b"/>
            <a:pathLst>
              <a:path w="3199129" h="1496695">
                <a:moveTo>
                  <a:pt x="0" y="748284"/>
                </a:moveTo>
                <a:lnTo>
                  <a:pt x="5302" y="686914"/>
                </a:lnTo>
                <a:lnTo>
                  <a:pt x="20935" y="626910"/>
                </a:lnTo>
                <a:lnTo>
                  <a:pt x="46487" y="568465"/>
                </a:lnTo>
                <a:lnTo>
                  <a:pt x="81546" y="511771"/>
                </a:lnTo>
                <a:lnTo>
                  <a:pt x="125700" y="457021"/>
                </a:lnTo>
                <a:lnTo>
                  <a:pt x="178537" y="404407"/>
                </a:lnTo>
                <a:lnTo>
                  <a:pt x="239646" y="354123"/>
                </a:lnTo>
                <a:lnTo>
                  <a:pt x="308616" y="306360"/>
                </a:lnTo>
                <a:lnTo>
                  <a:pt x="385033" y="261311"/>
                </a:lnTo>
                <a:lnTo>
                  <a:pt x="468487" y="219170"/>
                </a:lnTo>
                <a:lnTo>
                  <a:pt x="558565" y="180127"/>
                </a:lnTo>
                <a:lnTo>
                  <a:pt x="654856" y="144377"/>
                </a:lnTo>
                <a:lnTo>
                  <a:pt x="756949" y="112112"/>
                </a:lnTo>
                <a:lnTo>
                  <a:pt x="864430" y="83523"/>
                </a:lnTo>
                <a:lnTo>
                  <a:pt x="976889" y="58804"/>
                </a:lnTo>
                <a:lnTo>
                  <a:pt x="1093915" y="38148"/>
                </a:lnTo>
                <a:lnTo>
                  <a:pt x="1215094" y="21747"/>
                </a:lnTo>
                <a:lnTo>
                  <a:pt x="1340015" y="9793"/>
                </a:lnTo>
                <a:lnTo>
                  <a:pt x="1468267" y="2480"/>
                </a:lnTo>
                <a:lnTo>
                  <a:pt x="1599437" y="0"/>
                </a:lnTo>
                <a:lnTo>
                  <a:pt x="1730608" y="2480"/>
                </a:lnTo>
                <a:lnTo>
                  <a:pt x="1858860" y="9793"/>
                </a:lnTo>
                <a:lnTo>
                  <a:pt x="1983781" y="21747"/>
                </a:lnTo>
                <a:lnTo>
                  <a:pt x="2104960" y="38148"/>
                </a:lnTo>
                <a:lnTo>
                  <a:pt x="2221986" y="58804"/>
                </a:lnTo>
                <a:lnTo>
                  <a:pt x="2334445" y="83523"/>
                </a:lnTo>
                <a:lnTo>
                  <a:pt x="2441926" y="112112"/>
                </a:lnTo>
                <a:lnTo>
                  <a:pt x="2544019" y="144377"/>
                </a:lnTo>
                <a:lnTo>
                  <a:pt x="2640310" y="180127"/>
                </a:lnTo>
                <a:lnTo>
                  <a:pt x="2730388" y="219170"/>
                </a:lnTo>
                <a:lnTo>
                  <a:pt x="2813842" y="261311"/>
                </a:lnTo>
                <a:lnTo>
                  <a:pt x="2890259" y="306360"/>
                </a:lnTo>
                <a:lnTo>
                  <a:pt x="2959229" y="354123"/>
                </a:lnTo>
                <a:lnTo>
                  <a:pt x="3020338" y="404407"/>
                </a:lnTo>
                <a:lnTo>
                  <a:pt x="3073175" y="457021"/>
                </a:lnTo>
                <a:lnTo>
                  <a:pt x="3117329" y="511771"/>
                </a:lnTo>
                <a:lnTo>
                  <a:pt x="3152388" y="568465"/>
                </a:lnTo>
                <a:lnTo>
                  <a:pt x="3177940" y="626910"/>
                </a:lnTo>
                <a:lnTo>
                  <a:pt x="3193573" y="686914"/>
                </a:lnTo>
                <a:lnTo>
                  <a:pt x="3198876" y="748284"/>
                </a:lnTo>
                <a:lnTo>
                  <a:pt x="3193573" y="809653"/>
                </a:lnTo>
                <a:lnTo>
                  <a:pt x="3177940" y="869657"/>
                </a:lnTo>
                <a:lnTo>
                  <a:pt x="3152388" y="928102"/>
                </a:lnTo>
                <a:lnTo>
                  <a:pt x="3117329" y="984796"/>
                </a:lnTo>
                <a:lnTo>
                  <a:pt x="3073175" y="1039546"/>
                </a:lnTo>
                <a:lnTo>
                  <a:pt x="3020338" y="1092160"/>
                </a:lnTo>
                <a:lnTo>
                  <a:pt x="2959229" y="1142444"/>
                </a:lnTo>
                <a:lnTo>
                  <a:pt x="2890259" y="1190207"/>
                </a:lnTo>
                <a:lnTo>
                  <a:pt x="2813842" y="1235256"/>
                </a:lnTo>
                <a:lnTo>
                  <a:pt x="2730388" y="1277397"/>
                </a:lnTo>
                <a:lnTo>
                  <a:pt x="2640310" y="1316440"/>
                </a:lnTo>
                <a:lnTo>
                  <a:pt x="2544019" y="1352190"/>
                </a:lnTo>
                <a:lnTo>
                  <a:pt x="2441926" y="1384455"/>
                </a:lnTo>
                <a:lnTo>
                  <a:pt x="2334445" y="1413044"/>
                </a:lnTo>
                <a:lnTo>
                  <a:pt x="2221986" y="1437763"/>
                </a:lnTo>
                <a:lnTo>
                  <a:pt x="2104960" y="1458419"/>
                </a:lnTo>
                <a:lnTo>
                  <a:pt x="1983781" y="1474820"/>
                </a:lnTo>
                <a:lnTo>
                  <a:pt x="1858860" y="1486774"/>
                </a:lnTo>
                <a:lnTo>
                  <a:pt x="1730608" y="1494087"/>
                </a:lnTo>
                <a:lnTo>
                  <a:pt x="1599437" y="1496568"/>
                </a:lnTo>
                <a:lnTo>
                  <a:pt x="1468267" y="1494087"/>
                </a:lnTo>
                <a:lnTo>
                  <a:pt x="1340015" y="1486774"/>
                </a:lnTo>
                <a:lnTo>
                  <a:pt x="1215094" y="1474820"/>
                </a:lnTo>
                <a:lnTo>
                  <a:pt x="1093915" y="1458419"/>
                </a:lnTo>
                <a:lnTo>
                  <a:pt x="976889" y="1437763"/>
                </a:lnTo>
                <a:lnTo>
                  <a:pt x="864430" y="1413044"/>
                </a:lnTo>
                <a:lnTo>
                  <a:pt x="756949" y="1384455"/>
                </a:lnTo>
                <a:lnTo>
                  <a:pt x="654856" y="1352190"/>
                </a:lnTo>
                <a:lnTo>
                  <a:pt x="558565" y="1316440"/>
                </a:lnTo>
                <a:lnTo>
                  <a:pt x="468487" y="1277397"/>
                </a:lnTo>
                <a:lnTo>
                  <a:pt x="385033" y="1235256"/>
                </a:lnTo>
                <a:lnTo>
                  <a:pt x="308616" y="1190207"/>
                </a:lnTo>
                <a:lnTo>
                  <a:pt x="239646" y="1142444"/>
                </a:lnTo>
                <a:lnTo>
                  <a:pt x="178537" y="1092160"/>
                </a:lnTo>
                <a:lnTo>
                  <a:pt x="125700" y="1039546"/>
                </a:lnTo>
                <a:lnTo>
                  <a:pt x="81546" y="984796"/>
                </a:lnTo>
                <a:lnTo>
                  <a:pt x="46487" y="928102"/>
                </a:lnTo>
                <a:lnTo>
                  <a:pt x="20935" y="869657"/>
                </a:lnTo>
                <a:lnTo>
                  <a:pt x="5302" y="809653"/>
                </a:lnTo>
                <a:lnTo>
                  <a:pt x="0" y="74828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4286" y="3013710"/>
            <a:ext cx="1595755" cy="1391920"/>
          </a:xfrm>
          <a:custGeom>
            <a:avLst/>
            <a:gdLst/>
            <a:ahLst/>
            <a:cxnLst/>
            <a:rect l="l" t="t" r="r" b="b"/>
            <a:pathLst>
              <a:path w="1595755" h="1391920">
                <a:moveTo>
                  <a:pt x="797814" y="0"/>
                </a:moveTo>
                <a:lnTo>
                  <a:pt x="732380" y="2306"/>
                </a:lnTo>
                <a:lnTo>
                  <a:pt x="668402" y="9107"/>
                </a:lnTo>
                <a:lnTo>
                  <a:pt x="606088" y="20222"/>
                </a:lnTo>
                <a:lnTo>
                  <a:pt x="545640" y="35472"/>
                </a:lnTo>
                <a:lnTo>
                  <a:pt x="487266" y="54679"/>
                </a:lnTo>
                <a:lnTo>
                  <a:pt x="431169" y="77663"/>
                </a:lnTo>
                <a:lnTo>
                  <a:pt x="377556" y="104245"/>
                </a:lnTo>
                <a:lnTo>
                  <a:pt x="326632" y="134246"/>
                </a:lnTo>
                <a:lnTo>
                  <a:pt x="278602" y="167486"/>
                </a:lnTo>
                <a:lnTo>
                  <a:pt x="233672" y="203787"/>
                </a:lnTo>
                <a:lnTo>
                  <a:pt x="192046" y="242969"/>
                </a:lnTo>
                <a:lnTo>
                  <a:pt x="153930" y="284853"/>
                </a:lnTo>
                <a:lnTo>
                  <a:pt x="119529" y="329261"/>
                </a:lnTo>
                <a:lnTo>
                  <a:pt x="89049" y="376012"/>
                </a:lnTo>
                <a:lnTo>
                  <a:pt x="62695" y="424928"/>
                </a:lnTo>
                <a:lnTo>
                  <a:pt x="40672" y="475829"/>
                </a:lnTo>
                <a:lnTo>
                  <a:pt x="23186" y="528536"/>
                </a:lnTo>
                <a:lnTo>
                  <a:pt x="10441" y="582871"/>
                </a:lnTo>
                <a:lnTo>
                  <a:pt x="2644" y="638654"/>
                </a:lnTo>
                <a:lnTo>
                  <a:pt x="0" y="695705"/>
                </a:lnTo>
                <a:lnTo>
                  <a:pt x="2644" y="752757"/>
                </a:lnTo>
                <a:lnTo>
                  <a:pt x="10441" y="808540"/>
                </a:lnTo>
                <a:lnTo>
                  <a:pt x="23186" y="862875"/>
                </a:lnTo>
                <a:lnTo>
                  <a:pt x="40672" y="915582"/>
                </a:lnTo>
                <a:lnTo>
                  <a:pt x="62695" y="966483"/>
                </a:lnTo>
                <a:lnTo>
                  <a:pt x="89049" y="1015399"/>
                </a:lnTo>
                <a:lnTo>
                  <a:pt x="119529" y="1062150"/>
                </a:lnTo>
                <a:lnTo>
                  <a:pt x="153930" y="1106558"/>
                </a:lnTo>
                <a:lnTo>
                  <a:pt x="192046" y="1148442"/>
                </a:lnTo>
                <a:lnTo>
                  <a:pt x="233672" y="1187624"/>
                </a:lnTo>
                <a:lnTo>
                  <a:pt x="278602" y="1223925"/>
                </a:lnTo>
                <a:lnTo>
                  <a:pt x="326632" y="1257165"/>
                </a:lnTo>
                <a:lnTo>
                  <a:pt x="377556" y="1287166"/>
                </a:lnTo>
                <a:lnTo>
                  <a:pt x="431169" y="1313748"/>
                </a:lnTo>
                <a:lnTo>
                  <a:pt x="487266" y="1336732"/>
                </a:lnTo>
                <a:lnTo>
                  <a:pt x="545640" y="1355939"/>
                </a:lnTo>
                <a:lnTo>
                  <a:pt x="606088" y="1371189"/>
                </a:lnTo>
                <a:lnTo>
                  <a:pt x="668402" y="1382304"/>
                </a:lnTo>
                <a:lnTo>
                  <a:pt x="732380" y="1389105"/>
                </a:lnTo>
                <a:lnTo>
                  <a:pt x="797814" y="1391411"/>
                </a:lnTo>
                <a:lnTo>
                  <a:pt x="863239" y="1389105"/>
                </a:lnTo>
                <a:lnTo>
                  <a:pt x="927209" y="1382304"/>
                </a:lnTo>
                <a:lnTo>
                  <a:pt x="989519" y="1371189"/>
                </a:lnTo>
                <a:lnTo>
                  <a:pt x="1049962" y="1355939"/>
                </a:lnTo>
                <a:lnTo>
                  <a:pt x="1108334" y="1336732"/>
                </a:lnTo>
                <a:lnTo>
                  <a:pt x="1164430" y="1313748"/>
                </a:lnTo>
                <a:lnTo>
                  <a:pt x="1218042" y="1287166"/>
                </a:lnTo>
                <a:lnTo>
                  <a:pt x="1268967" y="1257165"/>
                </a:lnTo>
                <a:lnTo>
                  <a:pt x="1316999" y="1223925"/>
                </a:lnTo>
                <a:lnTo>
                  <a:pt x="1361932" y="1187624"/>
                </a:lnTo>
                <a:lnTo>
                  <a:pt x="1403560" y="1148442"/>
                </a:lnTo>
                <a:lnTo>
                  <a:pt x="1441679" y="1106558"/>
                </a:lnTo>
                <a:lnTo>
                  <a:pt x="1476083" y="1062150"/>
                </a:lnTo>
                <a:lnTo>
                  <a:pt x="1506566" y="1015399"/>
                </a:lnTo>
                <a:lnTo>
                  <a:pt x="1532923" y="966483"/>
                </a:lnTo>
                <a:lnTo>
                  <a:pt x="1554949" y="915582"/>
                </a:lnTo>
                <a:lnTo>
                  <a:pt x="1572438" y="862875"/>
                </a:lnTo>
                <a:lnTo>
                  <a:pt x="1585184" y="808540"/>
                </a:lnTo>
                <a:lnTo>
                  <a:pt x="1592982" y="752757"/>
                </a:lnTo>
                <a:lnTo>
                  <a:pt x="1595627" y="695705"/>
                </a:lnTo>
                <a:lnTo>
                  <a:pt x="1592982" y="638654"/>
                </a:lnTo>
                <a:lnTo>
                  <a:pt x="1585184" y="582871"/>
                </a:lnTo>
                <a:lnTo>
                  <a:pt x="1572438" y="528536"/>
                </a:lnTo>
                <a:lnTo>
                  <a:pt x="1554949" y="475829"/>
                </a:lnTo>
                <a:lnTo>
                  <a:pt x="1532923" y="424928"/>
                </a:lnTo>
                <a:lnTo>
                  <a:pt x="1506566" y="376012"/>
                </a:lnTo>
                <a:lnTo>
                  <a:pt x="1476083" y="329261"/>
                </a:lnTo>
                <a:lnTo>
                  <a:pt x="1441679" y="284853"/>
                </a:lnTo>
                <a:lnTo>
                  <a:pt x="1403560" y="242969"/>
                </a:lnTo>
                <a:lnTo>
                  <a:pt x="1361932" y="203787"/>
                </a:lnTo>
                <a:lnTo>
                  <a:pt x="1316999" y="167486"/>
                </a:lnTo>
                <a:lnTo>
                  <a:pt x="1268967" y="134246"/>
                </a:lnTo>
                <a:lnTo>
                  <a:pt x="1218042" y="104245"/>
                </a:lnTo>
                <a:lnTo>
                  <a:pt x="1164430" y="77663"/>
                </a:lnTo>
                <a:lnTo>
                  <a:pt x="1108334" y="54679"/>
                </a:lnTo>
                <a:lnTo>
                  <a:pt x="1049962" y="35472"/>
                </a:lnTo>
                <a:lnTo>
                  <a:pt x="989519" y="20222"/>
                </a:lnTo>
                <a:lnTo>
                  <a:pt x="927209" y="9107"/>
                </a:lnTo>
                <a:lnTo>
                  <a:pt x="863239" y="2306"/>
                </a:lnTo>
                <a:lnTo>
                  <a:pt x="797814" y="0"/>
                </a:lnTo>
                <a:close/>
              </a:path>
            </a:pathLst>
          </a:custGeom>
          <a:solidFill>
            <a:srgbClr val="0C4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4286" y="3013710"/>
            <a:ext cx="1595755" cy="1391920"/>
          </a:xfrm>
          <a:custGeom>
            <a:avLst/>
            <a:gdLst/>
            <a:ahLst/>
            <a:cxnLst/>
            <a:rect l="l" t="t" r="r" b="b"/>
            <a:pathLst>
              <a:path w="1595755" h="1391920">
                <a:moveTo>
                  <a:pt x="0" y="695705"/>
                </a:moveTo>
                <a:lnTo>
                  <a:pt x="2644" y="638654"/>
                </a:lnTo>
                <a:lnTo>
                  <a:pt x="10441" y="582871"/>
                </a:lnTo>
                <a:lnTo>
                  <a:pt x="23186" y="528536"/>
                </a:lnTo>
                <a:lnTo>
                  <a:pt x="40672" y="475829"/>
                </a:lnTo>
                <a:lnTo>
                  <a:pt x="62695" y="424928"/>
                </a:lnTo>
                <a:lnTo>
                  <a:pt x="89049" y="376012"/>
                </a:lnTo>
                <a:lnTo>
                  <a:pt x="119529" y="329261"/>
                </a:lnTo>
                <a:lnTo>
                  <a:pt x="153930" y="284853"/>
                </a:lnTo>
                <a:lnTo>
                  <a:pt x="192046" y="242969"/>
                </a:lnTo>
                <a:lnTo>
                  <a:pt x="233672" y="203787"/>
                </a:lnTo>
                <a:lnTo>
                  <a:pt x="278602" y="167486"/>
                </a:lnTo>
                <a:lnTo>
                  <a:pt x="326632" y="134246"/>
                </a:lnTo>
                <a:lnTo>
                  <a:pt x="377556" y="104245"/>
                </a:lnTo>
                <a:lnTo>
                  <a:pt x="431169" y="77663"/>
                </a:lnTo>
                <a:lnTo>
                  <a:pt x="487266" y="54679"/>
                </a:lnTo>
                <a:lnTo>
                  <a:pt x="545640" y="35472"/>
                </a:lnTo>
                <a:lnTo>
                  <a:pt x="606088" y="20222"/>
                </a:lnTo>
                <a:lnTo>
                  <a:pt x="668402" y="9107"/>
                </a:lnTo>
                <a:lnTo>
                  <a:pt x="732380" y="2306"/>
                </a:lnTo>
                <a:lnTo>
                  <a:pt x="797814" y="0"/>
                </a:lnTo>
                <a:lnTo>
                  <a:pt x="863239" y="2306"/>
                </a:lnTo>
                <a:lnTo>
                  <a:pt x="927209" y="9107"/>
                </a:lnTo>
                <a:lnTo>
                  <a:pt x="989519" y="20222"/>
                </a:lnTo>
                <a:lnTo>
                  <a:pt x="1049962" y="35472"/>
                </a:lnTo>
                <a:lnTo>
                  <a:pt x="1108334" y="54679"/>
                </a:lnTo>
                <a:lnTo>
                  <a:pt x="1164430" y="77663"/>
                </a:lnTo>
                <a:lnTo>
                  <a:pt x="1218042" y="104245"/>
                </a:lnTo>
                <a:lnTo>
                  <a:pt x="1268967" y="134246"/>
                </a:lnTo>
                <a:lnTo>
                  <a:pt x="1316999" y="167486"/>
                </a:lnTo>
                <a:lnTo>
                  <a:pt x="1361932" y="203787"/>
                </a:lnTo>
                <a:lnTo>
                  <a:pt x="1403560" y="242969"/>
                </a:lnTo>
                <a:lnTo>
                  <a:pt x="1441679" y="284853"/>
                </a:lnTo>
                <a:lnTo>
                  <a:pt x="1476083" y="329261"/>
                </a:lnTo>
                <a:lnTo>
                  <a:pt x="1506566" y="376012"/>
                </a:lnTo>
                <a:lnTo>
                  <a:pt x="1532923" y="424928"/>
                </a:lnTo>
                <a:lnTo>
                  <a:pt x="1554949" y="475829"/>
                </a:lnTo>
                <a:lnTo>
                  <a:pt x="1572438" y="528536"/>
                </a:lnTo>
                <a:lnTo>
                  <a:pt x="1585184" y="582871"/>
                </a:lnTo>
                <a:lnTo>
                  <a:pt x="1592982" y="638654"/>
                </a:lnTo>
                <a:lnTo>
                  <a:pt x="1595627" y="695705"/>
                </a:lnTo>
                <a:lnTo>
                  <a:pt x="1592982" y="752757"/>
                </a:lnTo>
                <a:lnTo>
                  <a:pt x="1585184" y="808540"/>
                </a:lnTo>
                <a:lnTo>
                  <a:pt x="1572438" y="862875"/>
                </a:lnTo>
                <a:lnTo>
                  <a:pt x="1554949" y="915582"/>
                </a:lnTo>
                <a:lnTo>
                  <a:pt x="1532923" y="966483"/>
                </a:lnTo>
                <a:lnTo>
                  <a:pt x="1506566" y="1015399"/>
                </a:lnTo>
                <a:lnTo>
                  <a:pt x="1476083" y="1062150"/>
                </a:lnTo>
                <a:lnTo>
                  <a:pt x="1441679" y="1106558"/>
                </a:lnTo>
                <a:lnTo>
                  <a:pt x="1403560" y="1148442"/>
                </a:lnTo>
                <a:lnTo>
                  <a:pt x="1361932" y="1187624"/>
                </a:lnTo>
                <a:lnTo>
                  <a:pt x="1316999" y="1223925"/>
                </a:lnTo>
                <a:lnTo>
                  <a:pt x="1268967" y="1257165"/>
                </a:lnTo>
                <a:lnTo>
                  <a:pt x="1218042" y="1287166"/>
                </a:lnTo>
                <a:lnTo>
                  <a:pt x="1164430" y="1313748"/>
                </a:lnTo>
                <a:lnTo>
                  <a:pt x="1108334" y="1336732"/>
                </a:lnTo>
                <a:lnTo>
                  <a:pt x="1049962" y="1355939"/>
                </a:lnTo>
                <a:lnTo>
                  <a:pt x="989519" y="1371189"/>
                </a:lnTo>
                <a:lnTo>
                  <a:pt x="927209" y="1382304"/>
                </a:lnTo>
                <a:lnTo>
                  <a:pt x="863239" y="1389105"/>
                </a:lnTo>
                <a:lnTo>
                  <a:pt x="797814" y="1391411"/>
                </a:lnTo>
                <a:lnTo>
                  <a:pt x="732380" y="1389105"/>
                </a:lnTo>
                <a:lnTo>
                  <a:pt x="668402" y="1382304"/>
                </a:lnTo>
                <a:lnTo>
                  <a:pt x="606088" y="1371189"/>
                </a:lnTo>
                <a:lnTo>
                  <a:pt x="545640" y="1355939"/>
                </a:lnTo>
                <a:lnTo>
                  <a:pt x="487266" y="1336732"/>
                </a:lnTo>
                <a:lnTo>
                  <a:pt x="431169" y="1313748"/>
                </a:lnTo>
                <a:lnTo>
                  <a:pt x="377556" y="1287166"/>
                </a:lnTo>
                <a:lnTo>
                  <a:pt x="326632" y="1257165"/>
                </a:lnTo>
                <a:lnTo>
                  <a:pt x="278602" y="1223925"/>
                </a:lnTo>
                <a:lnTo>
                  <a:pt x="233672" y="1187624"/>
                </a:lnTo>
                <a:lnTo>
                  <a:pt x="192046" y="1148442"/>
                </a:lnTo>
                <a:lnTo>
                  <a:pt x="153930" y="1106558"/>
                </a:lnTo>
                <a:lnTo>
                  <a:pt x="119529" y="1062150"/>
                </a:lnTo>
                <a:lnTo>
                  <a:pt x="89049" y="1015399"/>
                </a:lnTo>
                <a:lnTo>
                  <a:pt x="62695" y="966483"/>
                </a:lnTo>
                <a:lnTo>
                  <a:pt x="40672" y="915582"/>
                </a:lnTo>
                <a:lnTo>
                  <a:pt x="23186" y="862875"/>
                </a:lnTo>
                <a:lnTo>
                  <a:pt x="10441" y="808540"/>
                </a:lnTo>
                <a:lnTo>
                  <a:pt x="2644" y="752757"/>
                </a:lnTo>
                <a:lnTo>
                  <a:pt x="0" y="69570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168" y="883920"/>
            <a:ext cx="1472565" cy="361315"/>
          </a:xfrm>
          <a:custGeom>
            <a:avLst/>
            <a:gdLst/>
            <a:ahLst/>
            <a:cxnLst/>
            <a:rect l="l" t="t" r="r" b="b"/>
            <a:pathLst>
              <a:path w="1472564" h="361315">
                <a:moveTo>
                  <a:pt x="0" y="361188"/>
                </a:moveTo>
                <a:lnTo>
                  <a:pt x="1472183" y="361188"/>
                </a:lnTo>
                <a:lnTo>
                  <a:pt x="1472183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9143">
            <a:solidFill>
              <a:srgbClr val="0C49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7556" y="856488"/>
            <a:ext cx="1472565" cy="341630"/>
          </a:xfrm>
          <a:custGeom>
            <a:avLst/>
            <a:gdLst/>
            <a:ahLst/>
            <a:cxnLst/>
            <a:rect l="l" t="t" r="r" b="b"/>
            <a:pathLst>
              <a:path w="1472565" h="341630">
                <a:moveTo>
                  <a:pt x="0" y="341375"/>
                </a:moveTo>
                <a:lnTo>
                  <a:pt x="1472183" y="341375"/>
                </a:lnTo>
                <a:lnTo>
                  <a:pt x="1472183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DD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77556" y="856488"/>
            <a:ext cx="1472565" cy="341630"/>
          </a:xfrm>
          <a:custGeom>
            <a:avLst/>
            <a:gdLst/>
            <a:ahLst/>
            <a:cxnLst/>
            <a:rect l="l" t="t" r="r" b="b"/>
            <a:pathLst>
              <a:path w="1472565" h="341630">
                <a:moveTo>
                  <a:pt x="0" y="341375"/>
                </a:moveTo>
                <a:lnTo>
                  <a:pt x="1472183" y="341375"/>
                </a:lnTo>
                <a:lnTo>
                  <a:pt x="1472183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ln w="9144">
            <a:solidFill>
              <a:srgbClr val="0C49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2283" y="879348"/>
            <a:ext cx="1472565" cy="360045"/>
          </a:xfrm>
          <a:custGeom>
            <a:avLst/>
            <a:gdLst/>
            <a:ahLst/>
            <a:cxnLst/>
            <a:rect l="l" t="t" r="r" b="b"/>
            <a:pathLst>
              <a:path w="1472564" h="360044">
                <a:moveTo>
                  <a:pt x="0" y="359664"/>
                </a:moveTo>
                <a:lnTo>
                  <a:pt x="1472183" y="359664"/>
                </a:lnTo>
                <a:lnTo>
                  <a:pt x="1472183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solidFill>
            <a:srgbClr val="0F6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2283" y="879348"/>
            <a:ext cx="1472565" cy="360045"/>
          </a:xfrm>
          <a:custGeom>
            <a:avLst/>
            <a:gdLst/>
            <a:ahLst/>
            <a:cxnLst/>
            <a:rect l="l" t="t" r="r" b="b"/>
            <a:pathLst>
              <a:path w="1472564" h="360044">
                <a:moveTo>
                  <a:pt x="0" y="359664"/>
                </a:moveTo>
                <a:lnTo>
                  <a:pt x="1472183" y="359664"/>
                </a:lnTo>
                <a:lnTo>
                  <a:pt x="1472183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ln w="9144">
            <a:solidFill>
              <a:srgbClr val="0C49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2168" y="883920"/>
            <a:ext cx="2773680" cy="361315"/>
          </a:xfrm>
          <a:prstGeom prst="rect">
            <a:avLst/>
          </a:prstGeom>
          <a:solidFill>
            <a:srgbClr val="0C4982"/>
          </a:solidFill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  <a:tabLst>
                <a:tab pos="1761489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2700" baseline="1543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00" spc="-15" baseline="154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baseline="1543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00" spc="-15" baseline="154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baseline="1543" dirty="0">
                <a:solidFill>
                  <a:srgbClr val="FFFFFF"/>
                </a:solidFill>
                <a:latin typeface="Arial"/>
                <a:cs typeface="Arial"/>
              </a:rPr>
              <a:t>tal</a:t>
            </a:r>
            <a:r>
              <a:rPr sz="2700" spc="-15" baseline="154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baseline="1543" dirty="0">
                <a:solidFill>
                  <a:srgbClr val="FFFFFF"/>
                </a:solidFill>
                <a:latin typeface="Arial"/>
                <a:cs typeface="Arial"/>
              </a:rPr>
              <a:t>zá</a:t>
            </a:r>
            <a:r>
              <a:rPr sz="2700" spc="-15" baseline="1543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baseline="154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0208" y="865632"/>
            <a:ext cx="1605280" cy="361315"/>
          </a:xfrm>
          <a:prstGeom prst="rect">
            <a:avLst/>
          </a:prstGeom>
          <a:solidFill>
            <a:srgbClr val="1199E2"/>
          </a:solidFill>
          <a:ln w="9144">
            <a:solidFill>
              <a:srgbClr val="0C498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áz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9384" y="853440"/>
            <a:ext cx="3047365" cy="361315"/>
          </a:xfrm>
          <a:prstGeom prst="rect">
            <a:avLst/>
          </a:prstGeom>
          <a:solidFill>
            <a:srgbClr val="88C2F4"/>
          </a:solidFill>
          <a:ln w="9144">
            <a:solidFill>
              <a:srgbClr val="0C498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  <a:tabLst>
                <a:tab pos="2205990" algn="l"/>
              </a:tabLst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lső</a:t>
            </a:r>
            <a:r>
              <a:rPr sz="1800" spc="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kö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4A4A4A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vtár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k	Glo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1089" y="1277874"/>
            <a:ext cx="76200" cy="2145030"/>
          </a:xfrm>
          <a:custGeom>
            <a:avLst/>
            <a:gdLst/>
            <a:ahLst/>
            <a:cxnLst/>
            <a:rect l="l" t="t" r="r" b="b"/>
            <a:pathLst>
              <a:path w="76200" h="2145029">
                <a:moveTo>
                  <a:pt x="28193" y="2068576"/>
                </a:moveTo>
                <a:lnTo>
                  <a:pt x="0" y="2068576"/>
                </a:lnTo>
                <a:lnTo>
                  <a:pt x="38100" y="2144776"/>
                </a:lnTo>
                <a:lnTo>
                  <a:pt x="69850" y="2081276"/>
                </a:lnTo>
                <a:lnTo>
                  <a:pt x="28193" y="2081276"/>
                </a:lnTo>
                <a:lnTo>
                  <a:pt x="28193" y="2068576"/>
                </a:lnTo>
                <a:close/>
              </a:path>
              <a:path w="76200" h="2145029">
                <a:moveTo>
                  <a:pt x="48006" y="0"/>
                </a:moveTo>
                <a:lnTo>
                  <a:pt x="28193" y="0"/>
                </a:lnTo>
                <a:lnTo>
                  <a:pt x="28193" y="2081276"/>
                </a:lnTo>
                <a:lnTo>
                  <a:pt x="48006" y="2081276"/>
                </a:lnTo>
                <a:lnTo>
                  <a:pt x="48006" y="0"/>
                </a:lnTo>
                <a:close/>
              </a:path>
              <a:path w="76200" h="2145029">
                <a:moveTo>
                  <a:pt x="76200" y="2068576"/>
                </a:moveTo>
                <a:lnTo>
                  <a:pt x="48006" y="2068576"/>
                </a:lnTo>
                <a:lnTo>
                  <a:pt x="48006" y="2081276"/>
                </a:lnTo>
                <a:lnTo>
                  <a:pt x="69850" y="2081276"/>
                </a:lnTo>
                <a:lnTo>
                  <a:pt x="76200" y="2068576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2270" y="1111758"/>
            <a:ext cx="76200" cy="2359025"/>
          </a:xfrm>
          <a:custGeom>
            <a:avLst/>
            <a:gdLst/>
            <a:ahLst/>
            <a:cxnLst/>
            <a:rect l="l" t="t" r="r" b="b"/>
            <a:pathLst>
              <a:path w="76200" h="2359025">
                <a:moveTo>
                  <a:pt x="28193" y="2282697"/>
                </a:moveTo>
                <a:lnTo>
                  <a:pt x="0" y="2282697"/>
                </a:lnTo>
                <a:lnTo>
                  <a:pt x="38100" y="2358897"/>
                </a:lnTo>
                <a:lnTo>
                  <a:pt x="69850" y="2295397"/>
                </a:lnTo>
                <a:lnTo>
                  <a:pt x="28193" y="2295397"/>
                </a:lnTo>
                <a:lnTo>
                  <a:pt x="28193" y="2282697"/>
                </a:lnTo>
                <a:close/>
              </a:path>
              <a:path w="76200" h="2359025">
                <a:moveTo>
                  <a:pt x="48006" y="0"/>
                </a:moveTo>
                <a:lnTo>
                  <a:pt x="28193" y="0"/>
                </a:lnTo>
                <a:lnTo>
                  <a:pt x="28193" y="2295397"/>
                </a:lnTo>
                <a:lnTo>
                  <a:pt x="48006" y="2295397"/>
                </a:lnTo>
                <a:lnTo>
                  <a:pt x="48006" y="0"/>
                </a:lnTo>
                <a:close/>
              </a:path>
              <a:path w="76200" h="2359025">
                <a:moveTo>
                  <a:pt x="76200" y="2282697"/>
                </a:moveTo>
                <a:lnTo>
                  <a:pt x="48006" y="2282697"/>
                </a:lnTo>
                <a:lnTo>
                  <a:pt x="48006" y="2295397"/>
                </a:lnTo>
                <a:lnTo>
                  <a:pt x="69850" y="2295397"/>
                </a:lnTo>
                <a:lnTo>
                  <a:pt x="76200" y="2282697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8961" y="1215390"/>
            <a:ext cx="76200" cy="2313940"/>
          </a:xfrm>
          <a:custGeom>
            <a:avLst/>
            <a:gdLst/>
            <a:ahLst/>
            <a:cxnLst/>
            <a:rect l="l" t="t" r="r" b="b"/>
            <a:pathLst>
              <a:path w="76200" h="2313940">
                <a:moveTo>
                  <a:pt x="28193" y="2237486"/>
                </a:moveTo>
                <a:lnTo>
                  <a:pt x="0" y="2237486"/>
                </a:lnTo>
                <a:lnTo>
                  <a:pt x="38100" y="2313686"/>
                </a:lnTo>
                <a:lnTo>
                  <a:pt x="69850" y="2250186"/>
                </a:lnTo>
                <a:lnTo>
                  <a:pt x="28193" y="2250186"/>
                </a:lnTo>
                <a:lnTo>
                  <a:pt x="28193" y="2237486"/>
                </a:lnTo>
                <a:close/>
              </a:path>
              <a:path w="76200" h="2313940">
                <a:moveTo>
                  <a:pt x="48005" y="0"/>
                </a:moveTo>
                <a:lnTo>
                  <a:pt x="28193" y="0"/>
                </a:lnTo>
                <a:lnTo>
                  <a:pt x="28193" y="2250186"/>
                </a:lnTo>
                <a:lnTo>
                  <a:pt x="48005" y="2250186"/>
                </a:lnTo>
                <a:lnTo>
                  <a:pt x="48005" y="0"/>
                </a:lnTo>
                <a:close/>
              </a:path>
              <a:path w="76200" h="2313940">
                <a:moveTo>
                  <a:pt x="76200" y="2237486"/>
                </a:moveTo>
                <a:lnTo>
                  <a:pt x="48005" y="2237486"/>
                </a:lnTo>
                <a:lnTo>
                  <a:pt x="48005" y="2250186"/>
                </a:lnTo>
                <a:lnTo>
                  <a:pt x="69850" y="2250186"/>
                </a:lnTo>
                <a:lnTo>
                  <a:pt x="76200" y="2237486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25590" y="1261110"/>
            <a:ext cx="76200" cy="2312670"/>
          </a:xfrm>
          <a:custGeom>
            <a:avLst/>
            <a:gdLst/>
            <a:ahLst/>
            <a:cxnLst/>
            <a:rect l="l" t="t" r="r" b="b"/>
            <a:pathLst>
              <a:path w="76200" h="2312670">
                <a:moveTo>
                  <a:pt x="28193" y="2236089"/>
                </a:moveTo>
                <a:lnTo>
                  <a:pt x="0" y="2236089"/>
                </a:lnTo>
                <a:lnTo>
                  <a:pt x="38100" y="2312289"/>
                </a:lnTo>
                <a:lnTo>
                  <a:pt x="69850" y="2248789"/>
                </a:lnTo>
                <a:lnTo>
                  <a:pt x="28193" y="2248789"/>
                </a:lnTo>
                <a:lnTo>
                  <a:pt x="28193" y="2236089"/>
                </a:lnTo>
                <a:close/>
              </a:path>
              <a:path w="76200" h="2312670">
                <a:moveTo>
                  <a:pt x="48005" y="0"/>
                </a:moveTo>
                <a:lnTo>
                  <a:pt x="28193" y="0"/>
                </a:lnTo>
                <a:lnTo>
                  <a:pt x="28193" y="2248789"/>
                </a:lnTo>
                <a:lnTo>
                  <a:pt x="48005" y="2248789"/>
                </a:lnTo>
                <a:lnTo>
                  <a:pt x="48005" y="0"/>
                </a:lnTo>
                <a:close/>
              </a:path>
              <a:path w="76200" h="2312670">
                <a:moveTo>
                  <a:pt x="76200" y="2236089"/>
                </a:moveTo>
                <a:lnTo>
                  <a:pt x="48005" y="2236089"/>
                </a:lnTo>
                <a:lnTo>
                  <a:pt x="48005" y="2248789"/>
                </a:lnTo>
                <a:lnTo>
                  <a:pt x="69850" y="2248789"/>
                </a:lnTo>
                <a:lnTo>
                  <a:pt x="76200" y="2236089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34933" y="1105662"/>
            <a:ext cx="76200" cy="2032000"/>
          </a:xfrm>
          <a:custGeom>
            <a:avLst/>
            <a:gdLst/>
            <a:ahLst/>
            <a:cxnLst/>
            <a:rect l="l" t="t" r="r" b="b"/>
            <a:pathLst>
              <a:path w="76200" h="2032000">
                <a:moveTo>
                  <a:pt x="28194" y="1955418"/>
                </a:moveTo>
                <a:lnTo>
                  <a:pt x="0" y="1955418"/>
                </a:lnTo>
                <a:lnTo>
                  <a:pt x="38100" y="2031618"/>
                </a:lnTo>
                <a:lnTo>
                  <a:pt x="69850" y="1968118"/>
                </a:lnTo>
                <a:lnTo>
                  <a:pt x="28194" y="1968118"/>
                </a:lnTo>
                <a:lnTo>
                  <a:pt x="28194" y="1955418"/>
                </a:lnTo>
                <a:close/>
              </a:path>
              <a:path w="76200" h="2032000">
                <a:moveTo>
                  <a:pt x="48006" y="0"/>
                </a:moveTo>
                <a:lnTo>
                  <a:pt x="28194" y="0"/>
                </a:lnTo>
                <a:lnTo>
                  <a:pt x="28194" y="1968118"/>
                </a:lnTo>
                <a:lnTo>
                  <a:pt x="48006" y="1968118"/>
                </a:lnTo>
                <a:lnTo>
                  <a:pt x="48006" y="0"/>
                </a:lnTo>
                <a:close/>
              </a:path>
              <a:path w="76200" h="2032000">
                <a:moveTo>
                  <a:pt x="76200" y="1955418"/>
                </a:moveTo>
                <a:lnTo>
                  <a:pt x="48006" y="1955418"/>
                </a:lnTo>
                <a:lnTo>
                  <a:pt x="48006" y="1968118"/>
                </a:lnTo>
                <a:lnTo>
                  <a:pt x="69850" y="1968118"/>
                </a:lnTo>
                <a:lnTo>
                  <a:pt x="76200" y="1955418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627" y="4739640"/>
            <a:ext cx="1659889" cy="361315"/>
          </a:xfrm>
          <a:prstGeom prst="rect">
            <a:avLst/>
          </a:prstGeom>
          <a:ln w="9144">
            <a:solidFill>
              <a:srgbClr val="E100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tal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zá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ás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1955" y="5382767"/>
            <a:ext cx="1659889" cy="341630"/>
          </a:xfrm>
          <a:prstGeom prst="rect">
            <a:avLst/>
          </a:prstGeom>
          <a:ln w="9143">
            <a:solidFill>
              <a:srgbClr val="E100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tal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zá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ás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8132" y="6006084"/>
            <a:ext cx="2484120" cy="361315"/>
          </a:xfrm>
          <a:prstGeom prst="rect">
            <a:avLst/>
          </a:prstGeom>
          <a:ln w="9144">
            <a:solidFill>
              <a:srgbClr val="E100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censz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lt</a:t>
            </a:r>
            <a:r>
              <a:rPr sz="1800" spc="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áz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sok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90104" y="5998464"/>
            <a:ext cx="1659889" cy="361315"/>
          </a:xfrm>
          <a:custGeom>
            <a:avLst/>
            <a:gdLst/>
            <a:ahLst/>
            <a:cxnLst/>
            <a:rect l="l" t="t" r="r" b="b"/>
            <a:pathLst>
              <a:path w="1659890" h="361314">
                <a:moveTo>
                  <a:pt x="0" y="361188"/>
                </a:moveTo>
                <a:lnTo>
                  <a:pt x="1659636" y="361188"/>
                </a:lnTo>
                <a:lnTo>
                  <a:pt x="1659636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9144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750556" y="6051097"/>
            <a:ext cx="102679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scov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04103" y="5998464"/>
            <a:ext cx="1659889" cy="361315"/>
          </a:xfrm>
          <a:prstGeom prst="rect">
            <a:avLst/>
          </a:prstGeom>
          <a:ln w="9144">
            <a:solidFill>
              <a:srgbClr val="E100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res</a:t>
            </a:r>
            <a:r>
              <a:rPr sz="1800" spc="-10" dirty="0">
                <a:solidFill>
                  <a:srgbClr val="4A4A4A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98641" y="5508498"/>
            <a:ext cx="302260" cy="370840"/>
          </a:xfrm>
          <a:custGeom>
            <a:avLst/>
            <a:gdLst/>
            <a:ahLst/>
            <a:cxnLst/>
            <a:rect l="l" t="t" r="r" b="b"/>
            <a:pathLst>
              <a:path w="302260" h="370839">
                <a:moveTo>
                  <a:pt x="0" y="150876"/>
                </a:moveTo>
                <a:lnTo>
                  <a:pt x="150875" y="0"/>
                </a:lnTo>
                <a:lnTo>
                  <a:pt x="301752" y="150876"/>
                </a:lnTo>
                <a:lnTo>
                  <a:pt x="226313" y="150876"/>
                </a:lnTo>
                <a:lnTo>
                  <a:pt x="226313" y="370332"/>
                </a:lnTo>
                <a:lnTo>
                  <a:pt x="75437" y="370332"/>
                </a:lnTo>
                <a:lnTo>
                  <a:pt x="75437" y="150876"/>
                </a:lnTo>
                <a:lnTo>
                  <a:pt x="0" y="150876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08442" y="5221985"/>
            <a:ext cx="506095" cy="830580"/>
          </a:xfrm>
          <a:custGeom>
            <a:avLst/>
            <a:gdLst/>
            <a:ahLst/>
            <a:cxnLst/>
            <a:rect l="l" t="t" r="r" b="b"/>
            <a:pathLst>
              <a:path w="506095" h="830579">
                <a:moveTo>
                  <a:pt x="379475" y="252983"/>
                </a:moveTo>
                <a:lnTo>
                  <a:pt x="126491" y="252983"/>
                </a:lnTo>
                <a:lnTo>
                  <a:pt x="126491" y="830579"/>
                </a:lnTo>
                <a:lnTo>
                  <a:pt x="379475" y="830579"/>
                </a:lnTo>
                <a:lnTo>
                  <a:pt x="379475" y="252983"/>
                </a:lnTo>
                <a:close/>
              </a:path>
              <a:path w="506095" h="830579">
                <a:moveTo>
                  <a:pt x="252983" y="0"/>
                </a:moveTo>
                <a:lnTo>
                  <a:pt x="0" y="252983"/>
                </a:lnTo>
                <a:lnTo>
                  <a:pt x="505967" y="252983"/>
                </a:lnTo>
                <a:lnTo>
                  <a:pt x="252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08442" y="5221985"/>
            <a:ext cx="506095" cy="830580"/>
          </a:xfrm>
          <a:custGeom>
            <a:avLst/>
            <a:gdLst/>
            <a:ahLst/>
            <a:cxnLst/>
            <a:rect l="l" t="t" r="r" b="b"/>
            <a:pathLst>
              <a:path w="506095" h="830579">
                <a:moveTo>
                  <a:pt x="0" y="252983"/>
                </a:moveTo>
                <a:lnTo>
                  <a:pt x="252983" y="0"/>
                </a:lnTo>
                <a:lnTo>
                  <a:pt x="505967" y="252983"/>
                </a:lnTo>
                <a:lnTo>
                  <a:pt x="379475" y="252983"/>
                </a:lnTo>
                <a:lnTo>
                  <a:pt x="379475" y="830579"/>
                </a:lnTo>
                <a:lnTo>
                  <a:pt x="126491" y="830579"/>
                </a:lnTo>
                <a:lnTo>
                  <a:pt x="126491" y="252983"/>
                </a:lnTo>
                <a:lnTo>
                  <a:pt x="0" y="252983"/>
                </a:lnTo>
                <a:close/>
              </a:path>
            </a:pathLst>
          </a:custGeom>
          <a:ln w="19812">
            <a:solidFill>
              <a:srgbClr val="E10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41571" y="3940302"/>
            <a:ext cx="662305" cy="1926589"/>
          </a:xfrm>
          <a:custGeom>
            <a:avLst/>
            <a:gdLst/>
            <a:ahLst/>
            <a:cxnLst/>
            <a:rect l="l" t="t" r="r" b="b"/>
            <a:pathLst>
              <a:path w="662304" h="1926589">
                <a:moveTo>
                  <a:pt x="616531" y="69128"/>
                </a:moveTo>
                <a:lnTo>
                  <a:pt x="0" y="1919986"/>
                </a:lnTo>
                <a:lnTo>
                  <a:pt x="18795" y="1926209"/>
                </a:lnTo>
                <a:lnTo>
                  <a:pt x="635311" y="75399"/>
                </a:lnTo>
                <a:lnTo>
                  <a:pt x="616531" y="69128"/>
                </a:lnTo>
                <a:close/>
              </a:path>
              <a:path w="662304" h="1926589">
                <a:moveTo>
                  <a:pt x="658162" y="57150"/>
                </a:moveTo>
                <a:lnTo>
                  <a:pt x="620522" y="57150"/>
                </a:lnTo>
                <a:lnTo>
                  <a:pt x="639317" y="63373"/>
                </a:lnTo>
                <a:lnTo>
                  <a:pt x="635311" y="75399"/>
                </a:lnTo>
                <a:lnTo>
                  <a:pt x="662051" y="84327"/>
                </a:lnTo>
                <a:lnTo>
                  <a:pt x="658162" y="57150"/>
                </a:lnTo>
                <a:close/>
              </a:path>
              <a:path w="662304" h="1926589">
                <a:moveTo>
                  <a:pt x="620522" y="57150"/>
                </a:moveTo>
                <a:lnTo>
                  <a:pt x="616531" y="69128"/>
                </a:lnTo>
                <a:lnTo>
                  <a:pt x="635311" y="75399"/>
                </a:lnTo>
                <a:lnTo>
                  <a:pt x="639317" y="63373"/>
                </a:lnTo>
                <a:lnTo>
                  <a:pt x="620522" y="57150"/>
                </a:lnTo>
                <a:close/>
              </a:path>
              <a:path w="662304" h="1926589">
                <a:moveTo>
                  <a:pt x="649986" y="0"/>
                </a:moveTo>
                <a:lnTo>
                  <a:pt x="589788" y="60198"/>
                </a:lnTo>
                <a:lnTo>
                  <a:pt x="616531" y="69128"/>
                </a:lnTo>
                <a:lnTo>
                  <a:pt x="620522" y="57150"/>
                </a:lnTo>
                <a:lnTo>
                  <a:pt x="658162" y="57150"/>
                </a:lnTo>
                <a:lnTo>
                  <a:pt x="649986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83307" y="3920490"/>
            <a:ext cx="254635" cy="1464945"/>
          </a:xfrm>
          <a:custGeom>
            <a:avLst/>
            <a:gdLst/>
            <a:ahLst/>
            <a:cxnLst/>
            <a:rect l="l" t="t" r="r" b="b"/>
            <a:pathLst>
              <a:path w="254635" h="1464945">
                <a:moveTo>
                  <a:pt x="207041" y="73901"/>
                </a:moveTo>
                <a:lnTo>
                  <a:pt x="0" y="1461897"/>
                </a:lnTo>
                <a:lnTo>
                  <a:pt x="19557" y="1464818"/>
                </a:lnTo>
                <a:lnTo>
                  <a:pt x="226597" y="76837"/>
                </a:lnTo>
                <a:lnTo>
                  <a:pt x="207041" y="73901"/>
                </a:lnTo>
                <a:close/>
              </a:path>
              <a:path w="254635" h="1464945">
                <a:moveTo>
                  <a:pt x="248090" y="61340"/>
                </a:moveTo>
                <a:lnTo>
                  <a:pt x="208915" y="61340"/>
                </a:lnTo>
                <a:lnTo>
                  <a:pt x="228473" y="64262"/>
                </a:lnTo>
                <a:lnTo>
                  <a:pt x="226597" y="76837"/>
                </a:lnTo>
                <a:lnTo>
                  <a:pt x="254507" y="81025"/>
                </a:lnTo>
                <a:lnTo>
                  <a:pt x="248090" y="61340"/>
                </a:lnTo>
                <a:close/>
              </a:path>
              <a:path w="254635" h="1464945">
                <a:moveTo>
                  <a:pt x="208915" y="61340"/>
                </a:moveTo>
                <a:lnTo>
                  <a:pt x="207041" y="73901"/>
                </a:lnTo>
                <a:lnTo>
                  <a:pt x="226597" y="76837"/>
                </a:lnTo>
                <a:lnTo>
                  <a:pt x="228473" y="64262"/>
                </a:lnTo>
                <a:lnTo>
                  <a:pt x="208915" y="61340"/>
                </a:lnTo>
                <a:close/>
              </a:path>
              <a:path w="254635" h="1464945">
                <a:moveTo>
                  <a:pt x="228092" y="0"/>
                </a:moveTo>
                <a:lnTo>
                  <a:pt x="179197" y="69723"/>
                </a:lnTo>
                <a:lnTo>
                  <a:pt x="207041" y="73901"/>
                </a:lnTo>
                <a:lnTo>
                  <a:pt x="208915" y="61340"/>
                </a:lnTo>
                <a:lnTo>
                  <a:pt x="248090" y="61340"/>
                </a:lnTo>
                <a:lnTo>
                  <a:pt x="228092" y="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7186" y="3859529"/>
            <a:ext cx="76200" cy="831850"/>
          </a:xfrm>
          <a:custGeom>
            <a:avLst/>
            <a:gdLst/>
            <a:ahLst/>
            <a:cxnLst/>
            <a:rect l="l" t="t" r="r" b="b"/>
            <a:pathLst>
              <a:path w="76200" h="831850">
                <a:moveTo>
                  <a:pt x="48005" y="63500"/>
                </a:moveTo>
                <a:lnTo>
                  <a:pt x="28193" y="63500"/>
                </a:lnTo>
                <a:lnTo>
                  <a:pt x="28193" y="831596"/>
                </a:lnTo>
                <a:lnTo>
                  <a:pt x="48005" y="831596"/>
                </a:lnTo>
                <a:lnTo>
                  <a:pt x="48005" y="63500"/>
                </a:lnTo>
                <a:close/>
              </a:path>
              <a:path w="76200" h="831850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31850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90103" y="6581144"/>
            <a:ext cx="2259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A4A4A"/>
                </a:solidFill>
                <a:latin typeface="Arial"/>
                <a:cs typeface="Arial"/>
              </a:rPr>
              <a:t>Ledhetőség között útvonalat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90104" y="6866132"/>
            <a:ext cx="1965197" cy="4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1400" dirty="0">
                <a:solidFill>
                  <a:srgbClr val="4A4A4A"/>
                </a:solidFill>
                <a:latin typeface="Arial"/>
                <a:cs typeface="Arial"/>
              </a:rPr>
              <a:t>kínálunk technológiai háttérrel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74180" y="2901696"/>
            <a:ext cx="2444496" cy="1662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>
              <a:lnSpc>
                <a:spcPct val="100000"/>
              </a:lnSpc>
            </a:pPr>
            <a:r>
              <a:rPr dirty="0"/>
              <a:t>Gyűjte</a:t>
            </a:r>
            <a:r>
              <a:rPr spc="-15" dirty="0"/>
              <a:t>m</a:t>
            </a:r>
            <a:r>
              <a:rPr dirty="0"/>
              <a:t>é</a:t>
            </a:r>
            <a:r>
              <a:rPr spc="-10" dirty="0"/>
              <a:t>n</a:t>
            </a:r>
            <a:r>
              <a:rPr dirty="0"/>
              <a:t>y</a:t>
            </a:r>
            <a:r>
              <a:rPr spc="5" dirty="0"/>
              <a:t>k</a:t>
            </a:r>
            <a:r>
              <a:rPr dirty="0"/>
              <a:t>ö</a:t>
            </a:r>
            <a:r>
              <a:rPr spc="-15" dirty="0"/>
              <a:t>z</a:t>
            </a:r>
            <a:r>
              <a:rPr dirty="0"/>
              <a:t>p</a:t>
            </a:r>
            <a:r>
              <a:rPr spc="-10" dirty="0"/>
              <a:t>o</a:t>
            </a:r>
            <a:r>
              <a:rPr dirty="0"/>
              <a:t>ntú</a:t>
            </a:r>
            <a:r>
              <a:rPr spc="-55" dirty="0"/>
              <a:t> </a:t>
            </a:r>
            <a:r>
              <a:rPr dirty="0"/>
              <a:t>s</a:t>
            </a:r>
            <a:r>
              <a:rPr spc="5" dirty="0"/>
              <a:t>z</a:t>
            </a:r>
            <a:r>
              <a:rPr dirty="0"/>
              <a:t>e</a:t>
            </a:r>
            <a:r>
              <a:rPr spc="-10" dirty="0"/>
              <a:t>m</a:t>
            </a:r>
            <a:r>
              <a:rPr dirty="0"/>
              <a:t>lé</a:t>
            </a:r>
            <a:r>
              <a:rPr spc="-15" dirty="0"/>
              <a:t>l</a:t>
            </a:r>
            <a:r>
              <a:rPr dirty="0"/>
              <a:t>et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e</a:t>
            </a:r>
            <a:r>
              <a:rPr dirty="0"/>
              <a:t>gvál</a:t>
            </a:r>
            <a:r>
              <a:rPr spc="-10" dirty="0"/>
              <a:t>t</a:t>
            </a:r>
            <a:r>
              <a:rPr dirty="0"/>
              <a:t>ozása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7560945"/>
          </a:xfrm>
          <a:custGeom>
            <a:avLst/>
            <a:gdLst/>
            <a:ahLst/>
            <a:cxnLst/>
            <a:rect l="l" t="t" r="r" b="b"/>
            <a:pathLst>
              <a:path w="10081260" h="7560945">
                <a:moveTo>
                  <a:pt x="0" y="7560564"/>
                </a:moveTo>
                <a:lnTo>
                  <a:pt x="10081259" y="7560564"/>
                </a:lnTo>
                <a:lnTo>
                  <a:pt x="10081259" y="0"/>
                </a:lnTo>
                <a:lnTo>
                  <a:pt x="0" y="0"/>
                </a:lnTo>
                <a:lnTo>
                  <a:pt x="0" y="7560564"/>
                </a:lnTo>
              </a:path>
            </a:pathLst>
          </a:custGeom>
          <a:solidFill>
            <a:srgbClr val="E10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0"/>
            <a:ext cx="10076688" cy="7559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5302" y="7059754"/>
            <a:ext cx="8509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75" dirty="0">
                <a:solidFill>
                  <a:srgbClr val="E10074"/>
                </a:solidFill>
                <a:latin typeface="Arial"/>
                <a:cs typeface="Arial"/>
              </a:rPr>
              <a:t>9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163" y="720144"/>
            <a:ext cx="8635365" cy="259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felh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sználó 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ldaláról</a:t>
            </a:r>
            <a:endParaRPr sz="4400">
              <a:latin typeface="Arial"/>
              <a:cs typeface="Arial"/>
            </a:endParaRPr>
          </a:p>
          <a:p>
            <a:pPr marL="12700" marR="5080" algn="ctr">
              <a:lnSpc>
                <a:spcPts val="7920"/>
              </a:lnSpc>
              <a:spcBef>
                <a:spcPts val="70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hogy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válunk a digitális értéklánc elsődleges összetevőjévé?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203" y="4067982"/>
            <a:ext cx="8512810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6150" marR="2199005" indent="-4445" algn="ctr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tud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ár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többlete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újta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ely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mult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mé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ök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atá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g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ott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új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f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elh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ználók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zá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mára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nál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ó mó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ető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Könyvtári univerzum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2568</Words>
  <Application>Microsoft Office PowerPoint</Application>
  <PresentationFormat>Egyéni</PresentationFormat>
  <Paragraphs>510</Paragraphs>
  <Slides>35</Slides>
  <Notes>35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Office Theme</vt:lpstr>
      <vt:lpstr>PowerPoint-bemutató</vt:lpstr>
      <vt:lpstr>PowerPoint-bemutató</vt:lpstr>
      <vt:lpstr>„SMART UNIVERSE” – hálózaba kapcsolt világ</vt:lpstr>
      <vt:lpstr>Gyorsabb, jobb, okosabb…minden ma használatos technológiát levált egy másik a közeljövőben</vt:lpstr>
      <vt:lpstr>Hogyan tervezzük jövőnket a virtuális valóságban?</vt:lpstr>
      <vt:lpstr>Krízishelyzetek</vt:lpstr>
      <vt:lpstr>A könyvtári szakmunka hálózati paradigmaváltása</vt:lpstr>
      <vt:lpstr>Gyűjteményközpontú szemlélet megváltozása</vt:lpstr>
      <vt:lpstr>PowerPoint-bemutató</vt:lpstr>
      <vt:lpstr>Könyvtári uniformis?</vt:lpstr>
      <vt:lpstr>Informatikai infrastruktúra, méretezés, hangolás, koherencia</vt:lpstr>
      <vt:lpstr>PowerPoint-bemutató</vt:lpstr>
      <vt:lpstr>Cloud / felhő</vt:lpstr>
      <vt:lpstr>PowerPoint-bemutató</vt:lpstr>
      <vt:lpstr>Könyvtárak a felhőben, felhő a könyvtárakban</vt:lpstr>
      <vt:lpstr>UKB – WorldShare Platform</vt:lpstr>
      <vt:lpstr>WorldCat világkatalógus, hálózati virtuális központ</vt:lpstr>
      <vt:lpstr>PowerPoint-bemutató</vt:lpstr>
      <vt:lpstr>Nem tudjuk az igényeket ellátni egy vagy néhány könyvtárból?</vt:lpstr>
      <vt:lpstr>Kooperatív felhő platformok</vt:lpstr>
      <vt:lpstr>PowerPoint-bemutató</vt:lpstr>
      <vt:lpstr>PowerPoint-bemutató</vt:lpstr>
      <vt:lpstr>Globális termék- és technológia Disztributor: T-Systems</vt:lpstr>
      <vt:lpstr>PowerPoint-bemutató</vt:lpstr>
      <vt:lpstr>Katalógusaink krízisétől a szemantikus hálókig</vt:lpstr>
      <vt:lpstr>PowerPoint-bemutató</vt:lpstr>
      <vt:lpstr>OCLC könyvtári tudásgráf – géppel értelmezhető</vt:lpstr>
      <vt:lpstr>PowerPoint-bemutató</vt:lpstr>
      <vt:lpstr>Metadata univerzum – data of web, linked data</vt:lpstr>
      <vt:lpstr>OCLC – globális authority és adatminőség</vt:lpstr>
      <vt:lpstr>PowerPoint-bemutató</vt:lpstr>
      <vt:lpstr>PowerPoint-bemutató</vt:lpstr>
      <vt:lpstr>Linked data kontra és v. MARC?</vt:lpstr>
      <vt:lpstr>Felhő trendek (2018 CompTIA)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Könyvtári univerzum</dc:title>
  <dc:creator>Horváth Zoltánné</dc:creator>
  <cp:lastModifiedBy>Nagy Zsuzsanna</cp:lastModifiedBy>
  <cp:revision>5</cp:revision>
  <dcterms:created xsi:type="dcterms:W3CDTF">2019-05-15T12:40:29Z</dcterms:created>
  <dcterms:modified xsi:type="dcterms:W3CDTF">2019-05-23T08:01:39Z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2018-11-25T00:00:00Z</vt:filetime>
  </property>
  <property fmtid="{D5CDD505-2E9C-101B-9397-08002B2CF9AE}" pid="3" name="LastSaved">
    <vt:filetime>2019-05-15T00:00:00Z</vt:filetime>
  </property>
</Properties>
</file>