
<file path=[Content_Types].xml><?xml version="1.0" encoding="utf-8"?>
<Types xmlns="http://schemas.openxmlformats.org/package/2006/content-types">
  <Override PartName="/ppt/slideLayouts/slideLayout1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9" autoAdjust="0"/>
    <p:restoredTop sz="94649" autoAdjust="0"/>
  </p:normalViewPr>
  <p:slideViewPr>
    <p:cSldViewPr snapToObjects="1">
      <p:cViewPr varScale="1">
        <p:scale>
          <a:sx n="137" d="100"/>
          <a:sy n="137" d="100"/>
        </p:scale>
        <p:origin x="-16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70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200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3AEA19B3-BC6D-4E56-93BC-B9B0EF1523FC}" type="datetime1">
              <a:rPr smtClean="0"/>
              <a:pPr/>
              <a:t>6/3/2007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r>
              <a:rPr smtClean="0"/>
              <a:t>
              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A1AD90BA-A4A1-41C2-9DD3-1F9AED156E09}" type="slidenum">
              <a:rPr smtClean="0"/>
              <a:pPr/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1EDB-CE87-4BA6-95D9-AD3AE9C734F7}" type="datetime1">
              <a:rPr smtClean="0"/>
              <a:pPr/>
              <a:t>6/3/2007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1EDB-CE87-4BA6-95D9-AD3AE9C734F7}" type="datetime1">
              <a:rPr smtClean="0"/>
              <a:pPr/>
              <a:t>6/3/2007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0C791-6992-4CCF-A244-B250C8BB22F1}" type="datetime1">
              <a:rPr smtClean="0"/>
              <a:pPr/>
              <a:t>6/3/2007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0578-B892-4967-98F8-D0B4A045ADFD}" type="datetime1">
              <a:rPr smtClean="0"/>
              <a:pPr/>
              <a:t>6/3/2007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DF1B-54EC-4432-8649-0FE40DD46F86}" type="datetime1">
              <a:rPr smtClean="0"/>
              <a:pPr/>
              <a:t>6/3/2007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6A0B-D499-425D-9760-7E378B1D24E7}" type="datetime1">
              <a:rPr smtClean="0"/>
              <a:pPr/>
              <a:t>6/3/2007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hu-HU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hu-HU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hu-HU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1EDB-CE87-4BA6-95D9-AD3AE9C734F7}" type="datetime1">
              <a:rPr smtClean="0"/>
              <a:pPr/>
              <a:t>6/3/2007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hu-HU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1EDB-CE87-4BA6-95D9-AD3AE9C734F7}" type="datetime1">
              <a:rPr smtClean="0"/>
              <a:pPr/>
              <a:t>6/3/2007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hu-HU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hu-HU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hu-HU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hu-HU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1EDB-CE87-4BA6-95D9-AD3AE9C734F7}" type="datetime1">
              <a:rPr smtClean="0"/>
              <a:pPr/>
              <a:t>6/3/2007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1B973-48D0-47D2-BD1A-81DAC74A0928}" type="datetime1">
              <a:rPr smtClean="0"/>
              <a:pPr/>
              <a:t>6/3/2007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870FB-149D-4255-9221-CF258F891615}" type="datetime1">
              <a:rPr smtClean="0"/>
              <a:pPr/>
              <a:t>6/3/2007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14E26-7EC0-4FCC-8AD8-71E9EC27DEDB}" type="datetime1">
              <a:rPr smtClean="0"/>
              <a:pPr/>
              <a:t>6/3/2007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70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7E6C1EDB-CE87-4BA6-95D9-AD3AE9C734F7}" type="datetime1">
              <a:rPr smtClean="0"/>
              <a:pPr/>
              <a:t>6/3/2007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r>
              <a:rPr smtClean="0"/>
              <a:t>
              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hu-H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01A2-9537-4F11-903A-9D7FEDBB449A}" type="datetime1">
              <a:rPr smtClean="0"/>
              <a:pPr/>
              <a:t>6/3/2007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1EDB-CE87-4BA6-95D9-AD3AE9C734F7}" type="datetime1">
              <a:rPr smtClean="0"/>
              <a:pPr/>
              <a:t>6/3/2007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hu-HU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hu-HU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1EDB-CE87-4BA6-95D9-AD3AE9C734F7}" type="datetime1">
              <a:rPr smtClean="0"/>
              <a:pPr/>
              <a:t>6/3/2007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52B54-BC1D-466E-98B4-B0082340936C}" type="datetime1">
              <a:rPr smtClean="0"/>
              <a:pPr/>
              <a:t>6/3/2007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C9F-E380-43A3-ADC1-0217F1EB7573}" type="datetime1">
              <a:rPr smtClean="0"/>
              <a:pPr/>
              <a:t>6/3/2007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1EDB-CE87-4BA6-95D9-AD3AE9C734F7}" type="datetime1">
              <a:rPr smtClean="0"/>
              <a:pPr/>
              <a:t>6/3/2007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7E6C1EDB-CE87-4BA6-95D9-AD3AE9C734F7}" type="datetime1">
              <a:rPr smtClean="0"/>
              <a:pPr/>
              <a:t>6/3/2007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r>
              <a:rPr smtClean="0"/>
              <a:t>
              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  <p:sldLayoutId r:id="rId13"/>
    <p:sldLayoutId r:id="rId14"/>
    <p:sldLayoutId r:id="rId15"/>
    <p:sldLayoutId r:id="rId16"/>
    <p:sldLayoutId r:id="rId17"/>
    <p:sldLayoutId r:id="rId18"/>
    <p:sldLayoutId r:id="rId19"/>
    <p:sldLayoutId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0"/>
            <a:ext cx="8229600" cy="2133599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ORSZÁGOS SZÉCHÉNYI  KÖNYVTÁR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smtClean="0"/>
              <a:t>@</a:t>
            </a:r>
            <a:r>
              <a:rPr lang="en-US" dirty="0" err="1" smtClean="0"/>
              <a:t>nemzetikonyvtar</a:t>
            </a:r>
            <a:r>
              <a:rPr lang="en-US" dirty="0" smtClean="0"/>
              <a:t>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12.00</a:t>
            </a:r>
            <a:endParaRPr lang="en-US" dirty="0"/>
          </a:p>
        </p:txBody>
      </p:sp>
      <p:pic>
        <p:nvPicPr>
          <p:cNvPr id="15" name="Content Placeholder 14" descr="kave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3175" y="1735138"/>
            <a:ext cx="4056062" cy="405606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screen-capture-57.png"/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l="2479" r="2479"/>
          <a:stretch>
            <a:fillRect/>
          </a:stretch>
        </p:blipFill>
        <p:spPr/>
      </p:pic>
      <p:pic>
        <p:nvPicPr>
          <p:cNvPr id="8" name="Picture Placeholder 7" descr="screen-capture-56.png"/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5582" r="5582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13.00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 smtClean="0"/>
              <a:t>Fejlesztések</a:t>
            </a:r>
            <a:r>
              <a:rPr lang="en-US" dirty="0" smtClean="0"/>
              <a:t>, </a:t>
            </a:r>
            <a:r>
              <a:rPr lang="en-US" dirty="0" err="1" smtClean="0"/>
              <a:t>újdonságok</a:t>
            </a:r>
            <a:r>
              <a:rPr lang="en-US" dirty="0" smtClean="0"/>
              <a:t>, </a:t>
            </a:r>
            <a:r>
              <a:rPr lang="en-US" dirty="0" err="1" smtClean="0"/>
              <a:t>teszt</a:t>
            </a:r>
            <a:endParaRPr lang="en-US" dirty="0" smtClean="0"/>
          </a:p>
          <a:p>
            <a:r>
              <a:rPr lang="en-US" dirty="0" smtClean="0"/>
              <a:t>LINKEDIN, THREEWORDS, PAPER.LI, HÍRLEVÉL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14.00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Egyeztetések</a:t>
            </a:r>
            <a:r>
              <a:rPr lang="en-US" dirty="0" smtClean="0"/>
              <a:t>, </a:t>
            </a:r>
            <a:r>
              <a:rPr lang="en-US" dirty="0" err="1" smtClean="0"/>
              <a:t>megbeszélések</a:t>
            </a:r>
            <a:r>
              <a:rPr lang="en-US" dirty="0" smtClean="0"/>
              <a:t>, </a:t>
            </a:r>
            <a:r>
              <a:rPr lang="en-US" dirty="0" err="1" smtClean="0"/>
              <a:t>beszámolók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15.00</a:t>
            </a:r>
            <a:endParaRPr lang="en-US" dirty="0"/>
          </a:p>
        </p:txBody>
      </p:sp>
      <p:pic>
        <p:nvPicPr>
          <p:cNvPr id="5" name="Picture Placeholder 4" descr="screen-capture-58.png"/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908" b="1908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 smtClean="0"/>
              <a:t>Kiállításmegnyitó</a:t>
            </a:r>
            <a:r>
              <a:rPr lang="en-US" dirty="0" smtClean="0"/>
              <a:t>, </a:t>
            </a:r>
            <a:r>
              <a:rPr lang="en-US" dirty="0" err="1" smtClean="0"/>
              <a:t>fotó</a:t>
            </a:r>
            <a:r>
              <a:rPr lang="en-US" dirty="0" smtClean="0"/>
              <a:t>, </a:t>
            </a:r>
            <a:r>
              <a:rPr lang="en-US" dirty="0" err="1" smtClean="0"/>
              <a:t>videó</a:t>
            </a:r>
            <a:r>
              <a:rPr lang="en-US" dirty="0" smtClean="0"/>
              <a:t>, 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16.00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Skype, Mobile, Facebook chat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screen-capture-60.png"/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l="595" r="595"/>
          <a:stretch>
            <a:fillRect/>
          </a:stretch>
        </p:blipFill>
        <p:spPr/>
      </p:pic>
      <p:pic>
        <p:nvPicPr>
          <p:cNvPr id="6" name="Picture Placeholder 5" descr="screen-capture-59.png"/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2189" r="2189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21.00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 smtClean="0"/>
              <a:t>Videovágás</a:t>
            </a:r>
            <a:r>
              <a:rPr lang="en-US" dirty="0" smtClean="0"/>
              <a:t>, </a:t>
            </a:r>
            <a:r>
              <a:rPr lang="en-US" dirty="0" err="1" smtClean="0"/>
              <a:t>youtube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712693" y="1676400"/>
            <a:ext cx="8431303" cy="2209800"/>
          </a:xfrm>
        </p:spPr>
        <p:txBody>
          <a:bodyPr/>
          <a:lstStyle/>
          <a:p>
            <a:r>
              <a:rPr lang="en-US" sz="9600" dirty="0" smtClean="0"/>
              <a:t>@</a:t>
            </a:r>
            <a:r>
              <a:rPr lang="en-US" sz="8000" dirty="0" err="1" smtClean="0"/>
              <a:t>nemzetikonyvtar</a:t>
            </a:r>
            <a:endParaRPr lang="en-US" sz="8000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TÓTH PÉTER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Országos</a:t>
            </a:r>
            <a:r>
              <a:rPr lang="en-US" dirty="0" smtClean="0"/>
              <a:t> </a:t>
            </a:r>
            <a:r>
              <a:rPr lang="en-US" dirty="0" err="1" smtClean="0"/>
              <a:t>Széchényi</a:t>
            </a:r>
            <a:r>
              <a:rPr lang="en-US" dirty="0" smtClean="0"/>
              <a:t> </a:t>
            </a:r>
            <a:r>
              <a:rPr lang="en-US" dirty="0" err="1" smtClean="0"/>
              <a:t>Könyvtár</a:t>
            </a:r>
            <a:endParaRPr lang="en-US" dirty="0" smtClean="0"/>
          </a:p>
          <a:p>
            <a:r>
              <a:rPr lang="en-US" dirty="0" err="1" smtClean="0"/>
              <a:t>t</a:t>
            </a:r>
            <a:r>
              <a:rPr lang="en-US" dirty="0" err="1" smtClean="0"/>
              <a:t>oth.peter@oszk.hu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8.00</a:t>
            </a:r>
            <a:endParaRPr lang="en-US" dirty="0"/>
          </a:p>
        </p:txBody>
      </p:sp>
      <p:pic>
        <p:nvPicPr>
          <p:cNvPr id="4" name="Content Placeholder 3" descr="kav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3175" y="1735138"/>
            <a:ext cx="4056062" cy="40560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8.30</a:t>
            </a:r>
            <a:endParaRPr lang="en-US" dirty="0"/>
          </a:p>
        </p:txBody>
      </p:sp>
      <p:pic>
        <p:nvPicPr>
          <p:cNvPr id="7" name="Picture Placeholder 6" descr="screen-capture-44.png"/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454" b="1454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OSZK E-mail, </a:t>
            </a:r>
            <a:r>
              <a:rPr lang="en-US" dirty="0" err="1" smtClean="0"/>
              <a:t>Közösségi</a:t>
            </a:r>
            <a:r>
              <a:rPr lang="en-US" dirty="0" smtClean="0"/>
              <a:t> E-mail, </a:t>
            </a:r>
            <a:r>
              <a:rPr lang="en-US" dirty="0" err="1" smtClean="0"/>
              <a:t>Rememberthemilk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9.00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Tweetdeck</a:t>
            </a:r>
            <a:r>
              <a:rPr lang="en-US" sz="4000" dirty="0" smtClean="0"/>
              <a:t>, Twitter</a:t>
            </a:r>
            <a:endParaRPr lang="en-US" sz="4000" dirty="0"/>
          </a:p>
        </p:txBody>
      </p:sp>
      <p:pic>
        <p:nvPicPr>
          <p:cNvPr id="10" name="Picture Placeholder 9" descr="screen-capture-48.png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989" r="98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screen-capture-46.png"/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l="9310" r="9310"/>
          <a:stretch>
            <a:fillRect/>
          </a:stretch>
        </p:blipFill>
        <p:spPr/>
      </p:pic>
      <p:pic>
        <p:nvPicPr>
          <p:cNvPr id="8" name="Picture Placeholder 7" descr="screen-capture-47.png"/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3097" r="3097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9.30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Google reader, </a:t>
            </a:r>
            <a:r>
              <a:rPr lang="en-US" sz="4000" dirty="0" err="1" smtClean="0"/>
              <a:t>mindroom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screen-capture-50.png"/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l="2754" r="2754"/>
          <a:stretch>
            <a:fillRect/>
          </a:stretch>
        </p:blipFill>
        <p:spPr/>
      </p:pic>
      <p:pic>
        <p:nvPicPr>
          <p:cNvPr id="6" name="Picture Placeholder 5" descr="screen-capture-49.png"/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1725" r="1725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10.00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Irfanview</a:t>
            </a:r>
            <a:r>
              <a:rPr lang="en-US" sz="3600" dirty="0" smtClean="0"/>
              <a:t> – </a:t>
            </a:r>
            <a:r>
              <a:rPr lang="en-US" sz="3600" dirty="0" err="1" smtClean="0"/>
              <a:t>picasa</a:t>
            </a:r>
            <a:r>
              <a:rPr lang="en-US" sz="3600" dirty="0" smtClean="0"/>
              <a:t> – </a:t>
            </a:r>
            <a:r>
              <a:rPr lang="en-US" sz="3600" dirty="0" err="1" smtClean="0"/>
              <a:t>Flickr</a:t>
            </a:r>
            <a:r>
              <a:rPr lang="en-US" sz="3600" dirty="0" smtClean="0"/>
              <a:t> - </a:t>
            </a:r>
            <a:r>
              <a:rPr lang="en-US" sz="3600" dirty="0" err="1" smtClean="0"/>
              <a:t>Indafoto</a:t>
            </a:r>
            <a:endParaRPr lang="en-US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screen-capture-52.png"/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l="5917" r="5917"/>
          <a:stretch>
            <a:fillRect/>
          </a:stretch>
        </p:blipFill>
        <p:spPr/>
      </p:pic>
      <p:pic>
        <p:nvPicPr>
          <p:cNvPr id="6" name="Picture Placeholder 5" descr="screen-capture-51.png"/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9752" r="9752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10.30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BLOG TUMBLR</a:t>
            </a:r>
            <a:endParaRPr lang="en-US" sz="3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11.00</a:t>
            </a:r>
            <a:endParaRPr lang="en-US" dirty="0"/>
          </a:p>
        </p:txBody>
      </p:sp>
      <p:pic>
        <p:nvPicPr>
          <p:cNvPr id="9" name="Picture Placeholder 8" descr="screen-capture-53.png"/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6442" b="6442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FACEBOOK</a:t>
            </a:r>
            <a:endParaRPr lang="en-US" sz="4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11.30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Mobilfotó</a:t>
            </a:r>
            <a:r>
              <a:rPr lang="en-US" sz="4000" dirty="0" smtClean="0"/>
              <a:t>, YFROG</a:t>
            </a:r>
            <a:endParaRPr lang="en-US" sz="4000" dirty="0"/>
          </a:p>
        </p:txBody>
      </p:sp>
      <p:pic>
        <p:nvPicPr>
          <p:cNvPr id="10" name="Picture Placeholder 9" descr="screen-capture-55.png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879" b="879"/>
          <a:stretch>
            <a:fillRect/>
          </a:stretch>
        </p:blipFill>
        <p:spPr/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71</TotalTime>
  <Words>93</Words>
  <Application>Microsoft Macintosh PowerPoint</Application>
  <PresentationFormat>On-screen Show (4:3)</PresentationFormat>
  <Paragraphs>33</Paragraphs>
  <Slides>16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Inkwell</vt:lpstr>
      <vt:lpstr>ORSZÁGOS SZÉCHÉNYI  KÖNYVTÁR</vt:lpstr>
      <vt:lpstr>8.00</vt:lpstr>
      <vt:lpstr>8.30</vt:lpstr>
      <vt:lpstr>9.00</vt:lpstr>
      <vt:lpstr>9.30</vt:lpstr>
      <vt:lpstr>10.00</vt:lpstr>
      <vt:lpstr>10.30</vt:lpstr>
      <vt:lpstr>11.00</vt:lpstr>
      <vt:lpstr>11.30</vt:lpstr>
      <vt:lpstr>12.00</vt:lpstr>
      <vt:lpstr>13.00</vt:lpstr>
      <vt:lpstr>14.00</vt:lpstr>
      <vt:lpstr>15.00</vt:lpstr>
      <vt:lpstr>16.00</vt:lpstr>
      <vt:lpstr>21.00</vt:lpstr>
      <vt:lpstr>TÓTH PÉTER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ORSZÁGOS SZÉCHÉNYI  KÖNYVTÁR</dc:title>
  <dc:creator>Toth Peter</dc:creator>
  <cp:lastModifiedBy>Toth Peter</cp:lastModifiedBy>
  <cp:revision>7</cp:revision>
  <dcterms:created xsi:type="dcterms:W3CDTF">2011-03-22T21:40:36Z</dcterms:created>
  <dcterms:modified xsi:type="dcterms:W3CDTF">2011-03-22T22:52:02Z</dcterms:modified>
</cp:coreProperties>
</file>